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0" r:id="rId1"/>
    <p:sldMasterId id="2147483694" r:id="rId2"/>
  </p:sldMasterIdLst>
  <p:notesMasterIdLst>
    <p:notesMasterId r:id="rId62"/>
  </p:notesMasterIdLst>
  <p:sldIdLst>
    <p:sldId id="256" r:id="rId3"/>
    <p:sldId id="333" r:id="rId4"/>
    <p:sldId id="334" r:id="rId5"/>
    <p:sldId id="343" r:id="rId6"/>
    <p:sldId id="335" r:id="rId7"/>
    <p:sldId id="328" r:id="rId8"/>
    <p:sldId id="329" r:id="rId9"/>
    <p:sldId id="330" r:id="rId10"/>
    <p:sldId id="331" r:id="rId11"/>
    <p:sldId id="279" r:id="rId12"/>
    <p:sldId id="317" r:id="rId13"/>
    <p:sldId id="307" r:id="rId14"/>
    <p:sldId id="257" r:id="rId15"/>
    <p:sldId id="340" r:id="rId16"/>
    <p:sldId id="275" r:id="rId17"/>
    <p:sldId id="261" r:id="rId18"/>
    <p:sldId id="266" r:id="rId19"/>
    <p:sldId id="267" r:id="rId20"/>
    <p:sldId id="263" r:id="rId21"/>
    <p:sldId id="278" r:id="rId22"/>
    <p:sldId id="262" r:id="rId23"/>
    <p:sldId id="285" r:id="rId24"/>
    <p:sldId id="308" r:id="rId25"/>
    <p:sldId id="332" r:id="rId26"/>
    <p:sldId id="311" r:id="rId27"/>
    <p:sldId id="274" r:id="rId28"/>
    <p:sldId id="273" r:id="rId29"/>
    <p:sldId id="258" r:id="rId30"/>
    <p:sldId id="336" r:id="rId31"/>
    <p:sldId id="314" r:id="rId32"/>
    <p:sldId id="264" r:id="rId33"/>
    <p:sldId id="341" r:id="rId34"/>
    <p:sldId id="260" r:id="rId35"/>
    <p:sldId id="342" r:id="rId36"/>
    <p:sldId id="321" r:id="rId37"/>
    <p:sldId id="320" r:id="rId38"/>
    <p:sldId id="339" r:id="rId39"/>
    <p:sldId id="323" r:id="rId40"/>
    <p:sldId id="322" r:id="rId41"/>
    <p:sldId id="318" r:id="rId42"/>
    <p:sldId id="319" r:id="rId43"/>
    <p:sldId id="312" r:id="rId44"/>
    <p:sldId id="309" r:id="rId45"/>
    <p:sldId id="283" r:id="rId46"/>
    <p:sldId id="287" r:id="rId47"/>
    <p:sldId id="338" r:id="rId48"/>
    <p:sldId id="310" r:id="rId49"/>
    <p:sldId id="281" r:id="rId50"/>
    <p:sldId id="282" r:id="rId51"/>
    <p:sldId id="313" r:id="rId52"/>
    <p:sldId id="300" r:id="rId53"/>
    <p:sldId id="299" r:id="rId54"/>
    <p:sldId id="315" r:id="rId55"/>
    <p:sldId id="316" r:id="rId56"/>
    <p:sldId id="292" r:id="rId57"/>
    <p:sldId id="296" r:id="rId58"/>
    <p:sldId id="297" r:id="rId59"/>
    <p:sldId id="295" r:id="rId60"/>
    <p:sldId id="305" r:id="rId61"/>
  </p:sldIdLst>
  <p:sldSz cx="12192000" cy="6858000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dy Mallon" initials="AM" lastIdx="1" clrIdx="0">
    <p:extLst>
      <p:ext uri="{19B8F6BF-5375-455C-9EA6-DF929625EA0E}">
        <p15:presenceInfo xmlns:p15="http://schemas.microsoft.com/office/powerpoint/2012/main" userId="8ed075f77b608d9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13" autoAdjust="0"/>
    <p:restoredTop sz="87274" autoAdjust="0"/>
  </p:normalViewPr>
  <p:slideViewPr>
    <p:cSldViewPr snapToGrid="0">
      <p:cViewPr varScale="1">
        <p:scale>
          <a:sx n="101" d="100"/>
          <a:sy n="101" d="100"/>
        </p:scale>
        <p:origin x="816" y="10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commentAuthors" Target="commentAuthors.xml"/><Relationship Id="rId68" Type="http://schemas.microsoft.com/office/2016/11/relationships/changesInfo" Target="changesInfos/changesInfo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theme" Target="theme/theme1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dy Mallon" userId="0dfd7ab5-17aa-4ac6-b039-e05176edc781" providerId="ADAL" clId="{C8A450F0-B9CB-4CB6-9355-371000F5D632}"/>
    <pc:docChg chg="undo custSel addSld delSld modSld">
      <pc:chgData name="Andy Mallon" userId="0dfd7ab5-17aa-4ac6-b039-e05176edc781" providerId="ADAL" clId="{C8A450F0-B9CB-4CB6-9355-371000F5D632}" dt="2018-02-03T21:04:24.330" v="640" actId="20577"/>
      <pc:docMkLst>
        <pc:docMk/>
      </pc:docMkLst>
      <pc:sldChg chg="addSp delSp modSp addAnim delAnim modAnim modNotesTx">
        <pc:chgData name="Andy Mallon" userId="0dfd7ab5-17aa-4ac6-b039-e05176edc781" providerId="ADAL" clId="{C8A450F0-B9CB-4CB6-9355-371000F5D632}" dt="2018-02-03T15:11:08.091" v="491" actId="27636"/>
        <pc:sldMkLst>
          <pc:docMk/>
          <pc:sldMk cId="2503113172" sldId="257"/>
        </pc:sldMkLst>
        <pc:spChg chg="mod">
          <ac:chgData name="Andy Mallon" userId="0dfd7ab5-17aa-4ac6-b039-e05176edc781" providerId="ADAL" clId="{C8A450F0-B9CB-4CB6-9355-371000F5D632}" dt="2018-02-03T15:00:35.827" v="210" actId="108"/>
          <ac:spMkLst>
            <pc:docMk/>
            <pc:sldMk cId="2503113172" sldId="257"/>
            <ac:spMk id="3" creationId="{00000000-0000-0000-0000-000000000000}"/>
          </ac:spMkLst>
        </pc:spChg>
        <pc:spChg chg="mod">
          <ac:chgData name="Andy Mallon" userId="0dfd7ab5-17aa-4ac6-b039-e05176edc781" providerId="ADAL" clId="{C8A450F0-B9CB-4CB6-9355-371000F5D632}" dt="2018-02-03T15:02:49.668" v="243" actId="20577"/>
          <ac:spMkLst>
            <pc:docMk/>
            <pc:sldMk cId="2503113172" sldId="257"/>
            <ac:spMk id="5" creationId="{00000000-0000-0000-0000-000000000000}"/>
          </ac:spMkLst>
        </pc:spChg>
        <pc:spChg chg="add del mod">
          <ac:chgData name="Andy Mallon" userId="0dfd7ab5-17aa-4ac6-b039-e05176edc781" providerId="ADAL" clId="{C8A450F0-B9CB-4CB6-9355-371000F5D632}" dt="2018-02-03T14:54:29.936" v="63" actId="27636"/>
          <ac:spMkLst>
            <pc:docMk/>
            <pc:sldMk cId="2503113172" sldId="257"/>
            <ac:spMk id="6" creationId="{2290667B-6225-4D20-9CA0-FC846F233F20}"/>
          </ac:spMkLst>
        </pc:spChg>
        <pc:spChg chg="add del mod">
          <ac:chgData name="Andy Mallon" userId="0dfd7ab5-17aa-4ac6-b039-e05176edc781" providerId="ADAL" clId="{C8A450F0-B9CB-4CB6-9355-371000F5D632}" dt="2018-02-03T15:09:48.420" v="383" actId="6549"/>
          <ac:spMkLst>
            <pc:docMk/>
            <pc:sldMk cId="2503113172" sldId="257"/>
            <ac:spMk id="7" creationId="{7D2F5008-794E-4395-A226-022B5F31CEF0}"/>
          </ac:spMkLst>
        </pc:spChg>
        <pc:picChg chg="add del mod">
          <ac:chgData name="Andy Mallon" userId="0dfd7ab5-17aa-4ac6-b039-e05176edc781" providerId="ADAL" clId="{C8A450F0-B9CB-4CB6-9355-371000F5D632}" dt="2018-02-03T15:09:50.370" v="384" actId="478"/>
          <ac:picMkLst>
            <pc:docMk/>
            <pc:sldMk cId="2503113172" sldId="257"/>
            <ac:picMk id="8" creationId="{5A175BE3-9E13-4765-9688-AA7E8871CFBF}"/>
          </ac:picMkLst>
        </pc:picChg>
      </pc:sldChg>
      <pc:sldChg chg="modNotesTx">
        <pc:chgData name="Andy Mallon" userId="0dfd7ab5-17aa-4ac6-b039-e05176edc781" providerId="ADAL" clId="{C8A450F0-B9CB-4CB6-9355-371000F5D632}" dt="2018-02-03T15:14:40.906" v="541" actId="6549"/>
        <pc:sldMkLst>
          <pc:docMk/>
          <pc:sldMk cId="4278278174" sldId="261"/>
        </pc:sldMkLst>
      </pc:sldChg>
      <pc:sldChg chg="modSp">
        <pc:chgData name="Andy Mallon" userId="0dfd7ab5-17aa-4ac6-b039-e05176edc781" providerId="ADAL" clId="{C8A450F0-B9CB-4CB6-9355-371000F5D632}" dt="2018-02-03T19:14:52.377" v="549" actId="27636"/>
        <pc:sldMkLst>
          <pc:docMk/>
          <pc:sldMk cId="3459647163" sldId="273"/>
        </pc:sldMkLst>
        <pc:spChg chg="mod">
          <ac:chgData name="Andy Mallon" userId="0dfd7ab5-17aa-4ac6-b039-e05176edc781" providerId="ADAL" clId="{C8A450F0-B9CB-4CB6-9355-371000F5D632}" dt="2018-02-03T19:14:52.377" v="549" actId="27636"/>
          <ac:spMkLst>
            <pc:docMk/>
            <pc:sldMk cId="3459647163" sldId="273"/>
            <ac:spMk id="3" creationId="{00000000-0000-0000-0000-000000000000}"/>
          </ac:spMkLst>
        </pc:spChg>
      </pc:sldChg>
      <pc:sldChg chg="modNotesTx">
        <pc:chgData name="Andy Mallon" userId="0dfd7ab5-17aa-4ac6-b039-e05176edc781" providerId="ADAL" clId="{C8A450F0-B9CB-4CB6-9355-371000F5D632}" dt="2018-02-03T15:14:33.551" v="540" actId="6549"/>
        <pc:sldMkLst>
          <pc:docMk/>
          <pc:sldMk cId="1270491760" sldId="275"/>
        </pc:sldMkLst>
      </pc:sldChg>
      <pc:sldChg chg="modSp">
        <pc:chgData name="Andy Mallon" userId="0dfd7ab5-17aa-4ac6-b039-e05176edc781" providerId="ADAL" clId="{C8A450F0-B9CB-4CB6-9355-371000F5D632}" dt="2018-02-03T15:17:48.116" v="544" actId="20577"/>
        <pc:sldMkLst>
          <pc:docMk/>
          <pc:sldMk cId="1690309382" sldId="295"/>
        </pc:sldMkLst>
        <pc:spChg chg="mod">
          <ac:chgData name="Andy Mallon" userId="0dfd7ab5-17aa-4ac6-b039-e05176edc781" providerId="ADAL" clId="{C8A450F0-B9CB-4CB6-9355-371000F5D632}" dt="2018-02-03T15:17:48.116" v="544" actId="20577"/>
          <ac:spMkLst>
            <pc:docMk/>
            <pc:sldMk cId="1690309382" sldId="295"/>
            <ac:spMk id="8" creationId="{00000000-0000-0000-0000-000000000000}"/>
          </ac:spMkLst>
        </pc:spChg>
      </pc:sldChg>
      <pc:sldChg chg="modTransition">
        <pc:chgData name="Andy Mallon" userId="0dfd7ab5-17aa-4ac6-b039-e05176edc781" providerId="ADAL" clId="{C8A450F0-B9CB-4CB6-9355-371000F5D632}" dt="2018-01-30T22:25:33.497" v="0" actId="27636"/>
        <pc:sldMkLst>
          <pc:docMk/>
          <pc:sldMk cId="837407539" sldId="329"/>
        </pc:sldMkLst>
      </pc:sldChg>
      <pc:sldChg chg="modTransition">
        <pc:chgData name="Andy Mallon" userId="0dfd7ab5-17aa-4ac6-b039-e05176edc781" providerId="ADAL" clId="{C8A450F0-B9CB-4CB6-9355-371000F5D632}" dt="2018-02-03T19:12:33.918" v="545" actId="27636"/>
        <pc:sldMkLst>
          <pc:docMk/>
          <pc:sldMk cId="777300572" sldId="330"/>
        </pc:sldMkLst>
      </pc:sldChg>
      <pc:sldChg chg="modTransition">
        <pc:chgData name="Andy Mallon" userId="0dfd7ab5-17aa-4ac6-b039-e05176edc781" providerId="ADAL" clId="{C8A450F0-B9CB-4CB6-9355-371000F5D632}" dt="2018-01-30T22:25:42.185" v="1" actId="27636"/>
        <pc:sldMkLst>
          <pc:docMk/>
          <pc:sldMk cId="744002627" sldId="331"/>
        </pc:sldMkLst>
      </pc:sldChg>
      <pc:sldChg chg="addSp delSp modSp add delAnim modNotesTx">
        <pc:chgData name="Andy Mallon" userId="0dfd7ab5-17aa-4ac6-b039-e05176edc781" providerId="ADAL" clId="{C8A450F0-B9CB-4CB6-9355-371000F5D632}" dt="2018-02-03T15:14:27.379" v="539" actId="20577"/>
        <pc:sldMkLst>
          <pc:docMk/>
          <pc:sldMk cId="312456690" sldId="340"/>
        </pc:sldMkLst>
        <pc:spChg chg="del mod">
          <ac:chgData name="Andy Mallon" userId="0dfd7ab5-17aa-4ac6-b039-e05176edc781" providerId="ADAL" clId="{C8A450F0-B9CB-4CB6-9355-371000F5D632}" dt="2018-02-03T15:09:58.295" v="385" actId="478"/>
          <ac:spMkLst>
            <pc:docMk/>
            <pc:sldMk cId="312456690" sldId="340"/>
            <ac:spMk id="2" creationId="{00000000-0000-0000-0000-000000000000}"/>
          </ac:spMkLst>
        </pc:spChg>
        <pc:spChg chg="del mod">
          <ac:chgData name="Andy Mallon" userId="0dfd7ab5-17aa-4ac6-b039-e05176edc781" providerId="ADAL" clId="{C8A450F0-B9CB-4CB6-9355-371000F5D632}" dt="2018-02-03T14:55:46.101" v="78" actId="478"/>
          <ac:spMkLst>
            <pc:docMk/>
            <pc:sldMk cId="312456690" sldId="340"/>
            <ac:spMk id="3" creationId="{00000000-0000-0000-0000-000000000000}"/>
          </ac:spMkLst>
        </pc:spChg>
        <pc:spChg chg="del">
          <ac:chgData name="Andy Mallon" userId="0dfd7ab5-17aa-4ac6-b039-e05176edc781" providerId="ADAL" clId="{C8A450F0-B9CB-4CB6-9355-371000F5D632}" dt="2018-02-03T14:56:01.714" v="84" actId="478"/>
          <ac:spMkLst>
            <pc:docMk/>
            <pc:sldMk cId="312456690" sldId="340"/>
            <ac:spMk id="4" creationId="{00000000-0000-0000-0000-000000000000}"/>
          </ac:spMkLst>
        </pc:spChg>
        <pc:spChg chg="del">
          <ac:chgData name="Andy Mallon" userId="0dfd7ab5-17aa-4ac6-b039-e05176edc781" providerId="ADAL" clId="{C8A450F0-B9CB-4CB6-9355-371000F5D632}" dt="2018-02-03T14:55:56.526" v="82" actId="478"/>
          <ac:spMkLst>
            <pc:docMk/>
            <pc:sldMk cId="312456690" sldId="340"/>
            <ac:spMk id="5" creationId="{00000000-0000-0000-0000-000000000000}"/>
          </ac:spMkLst>
        </pc:spChg>
        <pc:spChg chg="del">
          <ac:chgData name="Andy Mallon" userId="0dfd7ab5-17aa-4ac6-b039-e05176edc781" providerId="ADAL" clId="{C8A450F0-B9CB-4CB6-9355-371000F5D632}" dt="2018-02-03T14:55:52.033" v="80" actId="478"/>
          <ac:spMkLst>
            <pc:docMk/>
            <pc:sldMk cId="312456690" sldId="340"/>
            <ac:spMk id="7" creationId="{7D2F5008-794E-4395-A226-022B5F31CEF0}"/>
          </ac:spMkLst>
        </pc:spChg>
        <pc:spChg chg="add del mod">
          <ac:chgData name="Andy Mallon" userId="0dfd7ab5-17aa-4ac6-b039-e05176edc781" providerId="ADAL" clId="{C8A450F0-B9CB-4CB6-9355-371000F5D632}" dt="2018-02-03T14:55:48.287" v="79" actId="478"/>
          <ac:spMkLst>
            <pc:docMk/>
            <pc:sldMk cId="312456690" sldId="340"/>
            <ac:spMk id="8" creationId="{185D058C-4582-4132-A377-F20EB451FA31}"/>
          </ac:spMkLst>
        </pc:spChg>
        <pc:spChg chg="add del mod">
          <ac:chgData name="Andy Mallon" userId="0dfd7ab5-17aa-4ac6-b039-e05176edc781" providerId="ADAL" clId="{C8A450F0-B9CB-4CB6-9355-371000F5D632}" dt="2018-02-03T14:55:59.146" v="83" actId="478"/>
          <ac:spMkLst>
            <pc:docMk/>
            <pc:sldMk cId="312456690" sldId="340"/>
            <ac:spMk id="10" creationId="{9B15AE7F-AA88-4192-932A-DF49B2493471}"/>
          </ac:spMkLst>
        </pc:spChg>
        <pc:spChg chg="add mod">
          <ac:chgData name="Andy Mallon" userId="0dfd7ab5-17aa-4ac6-b039-e05176edc781" providerId="ADAL" clId="{C8A450F0-B9CB-4CB6-9355-371000F5D632}" dt="2018-02-03T14:58:17.684" v="200" actId="6549"/>
          <ac:spMkLst>
            <pc:docMk/>
            <pc:sldMk cId="312456690" sldId="340"/>
            <ac:spMk id="13" creationId="{031DB32F-B5F8-4512-A1C9-616D0E725D03}"/>
          </ac:spMkLst>
        </pc:spChg>
        <pc:spChg chg="add mod">
          <ac:chgData name="Andy Mallon" userId="0dfd7ab5-17aa-4ac6-b039-e05176edc781" providerId="ADAL" clId="{C8A450F0-B9CB-4CB6-9355-371000F5D632}" dt="2018-02-03T15:09:58.295" v="385" actId="478"/>
          <ac:spMkLst>
            <pc:docMk/>
            <pc:sldMk cId="312456690" sldId="340"/>
            <ac:spMk id="17" creationId="{AD62E2A0-719D-4EF3-BB96-4BF27A5BF520}"/>
          </ac:spMkLst>
        </pc:spChg>
        <pc:picChg chg="add mod">
          <ac:chgData name="Andy Mallon" userId="0dfd7ab5-17aa-4ac6-b039-e05176edc781" providerId="ADAL" clId="{C8A450F0-B9CB-4CB6-9355-371000F5D632}" dt="2018-02-03T15:10:30.567" v="489" actId="1036"/>
          <ac:picMkLst>
            <pc:docMk/>
            <pc:sldMk cId="312456690" sldId="340"/>
            <ac:picMk id="12" creationId="{5CF7F84A-CB39-455C-BDBE-2DF9ECC1EA23}"/>
          </ac:picMkLst>
        </pc:picChg>
        <pc:picChg chg="add del mod">
          <ac:chgData name="Andy Mallon" userId="0dfd7ab5-17aa-4ac6-b039-e05176edc781" providerId="ADAL" clId="{C8A450F0-B9CB-4CB6-9355-371000F5D632}" dt="2018-02-03T15:10:13.383" v="487" actId="478"/>
          <ac:picMkLst>
            <pc:docMk/>
            <pc:sldMk cId="312456690" sldId="340"/>
            <ac:picMk id="14" creationId="{FC8E1902-EB2B-4ADF-A6B2-92E6530FEA24}"/>
          </ac:picMkLst>
        </pc:picChg>
        <pc:picChg chg="add del">
          <ac:chgData name="Andy Mallon" userId="0dfd7ab5-17aa-4ac6-b039-e05176edc781" providerId="ADAL" clId="{C8A450F0-B9CB-4CB6-9355-371000F5D632}" dt="2018-02-03T15:10:01.427" v="386" actId="478"/>
          <ac:picMkLst>
            <pc:docMk/>
            <pc:sldMk cId="312456690" sldId="340"/>
            <ac:picMk id="15" creationId="{C14E0CE8-CD6A-4D79-9E41-33F6994FE7DD}"/>
          </ac:picMkLst>
        </pc:picChg>
        <pc:picChg chg="add mod">
          <ac:chgData name="Andy Mallon" userId="0dfd7ab5-17aa-4ac6-b039-e05176edc781" providerId="ADAL" clId="{C8A450F0-B9CB-4CB6-9355-371000F5D632}" dt="2018-02-03T15:10:11.494" v="485" actId="1035"/>
          <ac:picMkLst>
            <pc:docMk/>
            <pc:sldMk cId="312456690" sldId="340"/>
            <ac:picMk id="18" creationId="{27726284-CB9F-4942-824D-4900F040C8DF}"/>
          </ac:picMkLst>
        </pc:picChg>
      </pc:sldChg>
      <pc:sldChg chg="modSp add">
        <pc:chgData name="Andy Mallon" userId="0dfd7ab5-17aa-4ac6-b039-e05176edc781" providerId="ADAL" clId="{C8A450F0-B9CB-4CB6-9355-371000F5D632}" dt="2018-02-03T21:03:37.193" v="565" actId="20577"/>
        <pc:sldMkLst>
          <pc:docMk/>
          <pc:sldMk cId="299247234" sldId="341"/>
        </pc:sldMkLst>
        <pc:spChg chg="mod">
          <ac:chgData name="Andy Mallon" userId="0dfd7ab5-17aa-4ac6-b039-e05176edc781" providerId="ADAL" clId="{C8A450F0-B9CB-4CB6-9355-371000F5D632}" dt="2018-02-03T21:03:31.103" v="551" actId="20577"/>
          <ac:spMkLst>
            <pc:docMk/>
            <pc:sldMk cId="299247234" sldId="341"/>
            <ac:spMk id="2" creationId="{8D77EAA1-6581-4A74-90FF-E578283D637B}"/>
          </ac:spMkLst>
        </pc:spChg>
        <pc:spChg chg="mod">
          <ac:chgData name="Andy Mallon" userId="0dfd7ab5-17aa-4ac6-b039-e05176edc781" providerId="ADAL" clId="{C8A450F0-B9CB-4CB6-9355-371000F5D632}" dt="2018-02-03T21:03:37.193" v="565" actId="20577"/>
          <ac:spMkLst>
            <pc:docMk/>
            <pc:sldMk cId="299247234" sldId="341"/>
            <ac:spMk id="3" creationId="{7B39C745-6BD8-4261-8F33-FDADD0663464}"/>
          </ac:spMkLst>
        </pc:spChg>
      </pc:sldChg>
      <pc:sldChg chg="modSp add">
        <pc:chgData name="Andy Mallon" userId="0dfd7ab5-17aa-4ac6-b039-e05176edc781" providerId="ADAL" clId="{C8A450F0-B9CB-4CB6-9355-371000F5D632}" dt="2018-02-03T21:04:24.330" v="640" actId="20577"/>
        <pc:sldMkLst>
          <pc:docMk/>
          <pc:sldMk cId="2216982568" sldId="342"/>
        </pc:sldMkLst>
        <pc:spChg chg="mod">
          <ac:chgData name="Andy Mallon" userId="0dfd7ab5-17aa-4ac6-b039-e05176edc781" providerId="ADAL" clId="{C8A450F0-B9CB-4CB6-9355-371000F5D632}" dt="2018-02-03T21:04:07.869" v="606" actId="20577"/>
          <ac:spMkLst>
            <pc:docMk/>
            <pc:sldMk cId="2216982568" sldId="342"/>
            <ac:spMk id="2" creationId="{6A2AFE79-2C38-4CA1-814A-434034D9200F}"/>
          </ac:spMkLst>
        </pc:spChg>
        <pc:spChg chg="mod">
          <ac:chgData name="Andy Mallon" userId="0dfd7ab5-17aa-4ac6-b039-e05176edc781" providerId="ADAL" clId="{C8A450F0-B9CB-4CB6-9355-371000F5D632}" dt="2018-02-03T21:04:24.330" v="640" actId="20577"/>
          <ac:spMkLst>
            <pc:docMk/>
            <pc:sldMk cId="2216982568" sldId="342"/>
            <ac:spMk id="3" creationId="{9465A8B6-E8B2-4969-9B61-58944A54D907}"/>
          </ac:spMkLst>
        </pc:spChg>
      </pc:sldChg>
    </pc:docChg>
  </pc:docChgLst>
  <pc:docChgLst>
    <pc:chgData name="Andy Mallon" userId="0dfd7ab5-17aa-4ac6-b039-e05176edc781" providerId="ADAL" clId="{BB7BA60F-C9B3-4762-9C88-B606F139464B}"/>
    <pc:docChg chg="undo custSel addSld delSld modSld sldOrd modMainMaster">
      <pc:chgData name="Andy Mallon" userId="0dfd7ab5-17aa-4ac6-b039-e05176edc781" providerId="ADAL" clId="{BB7BA60F-C9B3-4762-9C88-B606F139464B}" dt="2018-04-07T14:16:01.041" v="677" actId="1038"/>
      <pc:docMkLst>
        <pc:docMk/>
      </pc:docMkLst>
      <pc:sldChg chg="addSp delSp modSp del">
        <pc:chgData name="Andy Mallon" userId="0dfd7ab5-17aa-4ac6-b039-e05176edc781" providerId="ADAL" clId="{BB7BA60F-C9B3-4762-9C88-B606F139464B}" dt="2018-04-07T14:08:13.131" v="623" actId="2696"/>
        <pc:sldMkLst>
          <pc:docMk/>
          <pc:sldMk cId="242078354" sldId="327"/>
        </pc:sldMkLst>
        <pc:spChg chg="del">
          <ac:chgData name="Andy Mallon" userId="0dfd7ab5-17aa-4ac6-b039-e05176edc781" providerId="ADAL" clId="{BB7BA60F-C9B3-4762-9C88-B606F139464B}" dt="2018-04-07T13:29:15.809" v="207" actId="478"/>
          <ac:spMkLst>
            <pc:docMk/>
            <pc:sldMk cId="242078354" sldId="327"/>
            <ac:spMk id="23" creationId="{00000000-0000-0000-0000-000000000000}"/>
          </ac:spMkLst>
        </pc:spChg>
        <pc:spChg chg="add mod">
          <ac:chgData name="Andy Mallon" userId="0dfd7ab5-17aa-4ac6-b039-e05176edc781" providerId="ADAL" clId="{BB7BA60F-C9B3-4762-9C88-B606F139464B}" dt="2018-04-07T13:26:37.516" v="174" actId="1038"/>
          <ac:spMkLst>
            <pc:docMk/>
            <pc:sldMk cId="242078354" sldId="327"/>
            <ac:spMk id="24" creationId="{16035256-A3B8-475F-80FC-8F0B600F0005}"/>
          </ac:spMkLst>
        </pc:spChg>
        <pc:spChg chg="add">
          <ac:chgData name="Andy Mallon" userId="0dfd7ab5-17aa-4ac6-b039-e05176edc781" providerId="ADAL" clId="{BB7BA60F-C9B3-4762-9C88-B606F139464B}" dt="2018-04-07T13:29:16.709" v="208"/>
          <ac:spMkLst>
            <pc:docMk/>
            <pc:sldMk cId="242078354" sldId="327"/>
            <ac:spMk id="25" creationId="{975F2E7A-D074-4084-80D5-8F527A1BBD15}"/>
          </ac:spMkLst>
        </pc:spChg>
        <pc:picChg chg="add mod">
          <ac:chgData name="Andy Mallon" userId="0dfd7ab5-17aa-4ac6-b039-e05176edc781" providerId="ADAL" clId="{BB7BA60F-C9B3-4762-9C88-B606F139464B}" dt="2018-04-07T13:15:57.708" v="4" actId="1076"/>
          <ac:picMkLst>
            <pc:docMk/>
            <pc:sldMk cId="242078354" sldId="327"/>
            <ac:picMk id="4" creationId="{85CDB251-B9F4-4677-844A-15C1DB0F4872}"/>
          </ac:picMkLst>
        </pc:picChg>
      </pc:sldChg>
      <pc:sldChg chg="addSp delSp modSp del">
        <pc:chgData name="Andy Mallon" userId="0dfd7ab5-17aa-4ac6-b039-e05176edc781" providerId="ADAL" clId="{BB7BA60F-C9B3-4762-9C88-B606F139464B}" dt="2018-04-07T13:25:12.176" v="173" actId="2696"/>
        <pc:sldMkLst>
          <pc:docMk/>
          <pc:sldMk cId="435792297" sldId="337"/>
        </pc:sldMkLst>
        <pc:spChg chg="mod">
          <ac:chgData name="Andy Mallon" userId="0dfd7ab5-17aa-4ac6-b039-e05176edc781" providerId="ADAL" clId="{BB7BA60F-C9B3-4762-9C88-B606F139464B}" dt="2018-04-07T13:25:00.404" v="171" actId="20577"/>
          <ac:spMkLst>
            <pc:docMk/>
            <pc:sldMk cId="435792297" sldId="337"/>
            <ac:spMk id="2" creationId="{8406745D-8EFA-477B-AFD6-124DD29F850E}"/>
          </ac:spMkLst>
        </pc:spChg>
        <pc:spChg chg="add mod">
          <ac:chgData name="Andy Mallon" userId="0dfd7ab5-17aa-4ac6-b039-e05176edc781" providerId="ADAL" clId="{BB7BA60F-C9B3-4762-9C88-B606F139464B}" dt="2018-04-07T13:25:03.304" v="172" actId="478"/>
          <ac:spMkLst>
            <pc:docMk/>
            <pc:sldMk cId="435792297" sldId="337"/>
            <ac:spMk id="4" creationId="{E0F3946F-9980-431E-A0DB-E7E59C8A45BD}"/>
          </ac:spMkLst>
        </pc:spChg>
        <pc:picChg chg="del">
          <ac:chgData name="Andy Mallon" userId="0dfd7ab5-17aa-4ac6-b039-e05176edc781" providerId="ADAL" clId="{BB7BA60F-C9B3-4762-9C88-B606F139464B}" dt="2018-04-07T13:25:03.304" v="172" actId="478"/>
          <ac:picMkLst>
            <pc:docMk/>
            <pc:sldMk cId="435792297" sldId="337"/>
            <ac:picMk id="5" creationId="{5B93E1D4-5C9D-4550-A36E-B6848D6CBC1D}"/>
          </ac:picMkLst>
        </pc:picChg>
      </pc:sldChg>
      <pc:sldChg chg="addSp delSp modSp add del">
        <pc:chgData name="Andy Mallon" userId="0dfd7ab5-17aa-4ac6-b039-e05176edc781" providerId="ADAL" clId="{BB7BA60F-C9B3-4762-9C88-B606F139464B}" dt="2018-04-07T13:19:21.178" v="63" actId="2696"/>
        <pc:sldMkLst>
          <pc:docMk/>
          <pc:sldMk cId="1482669960" sldId="343"/>
        </pc:sldMkLst>
        <pc:spChg chg="add del mod">
          <ac:chgData name="Andy Mallon" userId="0dfd7ab5-17aa-4ac6-b039-e05176edc781" providerId="ADAL" clId="{BB7BA60F-C9B3-4762-9C88-B606F139464B}" dt="2018-04-07T13:19:16.343" v="62" actId="478"/>
          <ac:spMkLst>
            <pc:docMk/>
            <pc:sldMk cId="1482669960" sldId="343"/>
            <ac:spMk id="25" creationId="{A616051D-9AE6-43CC-84CD-2F1F9BC917BD}"/>
          </ac:spMkLst>
        </pc:spChg>
        <pc:grpChg chg="del">
          <ac:chgData name="Andy Mallon" userId="0dfd7ab5-17aa-4ac6-b039-e05176edc781" providerId="ADAL" clId="{BB7BA60F-C9B3-4762-9C88-B606F139464B}" dt="2018-04-07T13:18:44.076" v="51" actId="165"/>
          <ac:grpSpMkLst>
            <pc:docMk/>
            <pc:sldMk cId="1482669960" sldId="343"/>
            <ac:grpSpMk id="3" creationId="{00000000-0000-0000-0000-000000000000}"/>
          </ac:grpSpMkLst>
        </pc:grpChg>
        <pc:grpChg chg="mod topLvl">
          <ac:chgData name="Andy Mallon" userId="0dfd7ab5-17aa-4ac6-b039-e05176edc781" providerId="ADAL" clId="{BB7BA60F-C9B3-4762-9C88-B606F139464B}" dt="2018-04-07T13:18:44.076" v="51" actId="165"/>
          <ac:grpSpMkLst>
            <pc:docMk/>
            <pc:sldMk cId="1482669960" sldId="343"/>
            <ac:grpSpMk id="5" creationId="{00000000-0000-0000-0000-000000000000}"/>
          </ac:grpSpMkLst>
        </pc:grpChg>
        <pc:grpChg chg="mod topLvl">
          <ac:chgData name="Andy Mallon" userId="0dfd7ab5-17aa-4ac6-b039-e05176edc781" providerId="ADAL" clId="{BB7BA60F-C9B3-4762-9C88-B606F139464B}" dt="2018-04-07T13:18:44.076" v="51" actId="165"/>
          <ac:grpSpMkLst>
            <pc:docMk/>
            <pc:sldMk cId="1482669960" sldId="343"/>
            <ac:grpSpMk id="8" creationId="{00000000-0000-0000-0000-000000000000}"/>
          </ac:grpSpMkLst>
        </pc:grpChg>
        <pc:grpChg chg="mod topLvl">
          <ac:chgData name="Andy Mallon" userId="0dfd7ab5-17aa-4ac6-b039-e05176edc781" providerId="ADAL" clId="{BB7BA60F-C9B3-4762-9C88-B606F139464B}" dt="2018-04-07T13:18:44.076" v="51" actId="165"/>
          <ac:grpSpMkLst>
            <pc:docMk/>
            <pc:sldMk cId="1482669960" sldId="343"/>
            <ac:grpSpMk id="14" creationId="{00000000-0000-0000-0000-000000000000}"/>
          </ac:grpSpMkLst>
        </pc:grpChg>
        <pc:grpChg chg="mod topLvl">
          <ac:chgData name="Andy Mallon" userId="0dfd7ab5-17aa-4ac6-b039-e05176edc781" providerId="ADAL" clId="{BB7BA60F-C9B3-4762-9C88-B606F139464B}" dt="2018-04-07T13:18:44.076" v="51" actId="165"/>
          <ac:grpSpMkLst>
            <pc:docMk/>
            <pc:sldMk cId="1482669960" sldId="343"/>
            <ac:grpSpMk id="18" creationId="{00000000-0000-0000-0000-000000000000}"/>
          </ac:grpSpMkLst>
        </pc:grpChg>
      </pc:sldChg>
      <pc:sldChg chg="addSp delSp modSp add ord">
        <pc:chgData name="Andy Mallon" userId="0dfd7ab5-17aa-4ac6-b039-e05176edc781" providerId="ADAL" clId="{BB7BA60F-C9B3-4762-9C88-B606F139464B}" dt="2018-04-07T14:16:01.041" v="677" actId="1038"/>
        <pc:sldMkLst>
          <pc:docMk/>
          <pc:sldMk cId="3119387382" sldId="343"/>
        </pc:sldMkLst>
        <pc:spChg chg="del mod topLvl">
          <ac:chgData name="Andy Mallon" userId="0dfd7ab5-17aa-4ac6-b039-e05176edc781" providerId="ADAL" clId="{BB7BA60F-C9B3-4762-9C88-B606F139464B}" dt="2018-04-07T13:53:01.033" v="227" actId="478"/>
          <ac:spMkLst>
            <pc:docMk/>
            <pc:sldMk cId="3119387382" sldId="343"/>
            <ac:spMk id="7" creationId="{00000000-0000-0000-0000-000000000000}"/>
          </ac:spMkLst>
        </pc:spChg>
        <pc:spChg chg="add del mod">
          <ac:chgData name="Andy Mallon" userId="0dfd7ab5-17aa-4ac6-b039-e05176edc781" providerId="ADAL" clId="{BB7BA60F-C9B3-4762-9C88-B606F139464B}" dt="2018-04-07T13:55:23.687" v="328" actId="478"/>
          <ac:spMkLst>
            <pc:docMk/>
            <pc:sldMk cId="3119387382" sldId="343"/>
            <ac:spMk id="9" creationId="{17B01A88-A159-443D-B60E-428C51FB98CA}"/>
          </ac:spMkLst>
        </pc:spChg>
        <pc:spChg chg="del mod topLvl">
          <ac:chgData name="Andy Mallon" userId="0dfd7ab5-17aa-4ac6-b039-e05176edc781" providerId="ADAL" clId="{BB7BA60F-C9B3-4762-9C88-B606F139464B}" dt="2018-04-07T13:53:18.778" v="232" actId="478"/>
          <ac:spMkLst>
            <pc:docMk/>
            <pc:sldMk cId="3119387382" sldId="343"/>
            <ac:spMk id="10" creationId="{00000000-0000-0000-0000-000000000000}"/>
          </ac:spMkLst>
        </pc:spChg>
        <pc:spChg chg="add del mod">
          <ac:chgData name="Andy Mallon" userId="0dfd7ab5-17aa-4ac6-b039-e05176edc781" providerId="ADAL" clId="{BB7BA60F-C9B3-4762-9C88-B606F139464B}" dt="2018-04-07T13:55:21.045" v="327" actId="478"/>
          <ac:spMkLst>
            <pc:docMk/>
            <pc:sldMk cId="3119387382" sldId="343"/>
            <ac:spMk id="12" creationId="{D4E4C10F-6888-4BB5-B459-E8FE3C677781}"/>
          </ac:spMkLst>
        </pc:spChg>
        <pc:spChg chg="del mod topLvl">
          <ac:chgData name="Andy Mallon" userId="0dfd7ab5-17aa-4ac6-b039-e05176edc781" providerId="ADAL" clId="{BB7BA60F-C9B3-4762-9C88-B606F139464B}" dt="2018-04-07T13:53:15.960" v="231" actId="478"/>
          <ac:spMkLst>
            <pc:docMk/>
            <pc:sldMk cId="3119387382" sldId="343"/>
            <ac:spMk id="13" creationId="{00000000-0000-0000-0000-000000000000}"/>
          </ac:spMkLst>
        </pc:spChg>
        <pc:spChg chg="mod topLvl">
          <ac:chgData name="Andy Mallon" userId="0dfd7ab5-17aa-4ac6-b039-e05176edc781" providerId="ADAL" clId="{BB7BA60F-C9B3-4762-9C88-B606F139464B}" dt="2018-04-07T14:09:26.287" v="627" actId="20577"/>
          <ac:spMkLst>
            <pc:docMk/>
            <pc:sldMk cId="3119387382" sldId="343"/>
            <ac:spMk id="15" creationId="{00000000-0000-0000-0000-000000000000}"/>
          </ac:spMkLst>
        </pc:spChg>
        <pc:spChg chg="add del mod">
          <ac:chgData name="Andy Mallon" userId="0dfd7ab5-17aa-4ac6-b039-e05176edc781" providerId="ADAL" clId="{BB7BA60F-C9B3-4762-9C88-B606F139464B}" dt="2018-04-07T13:55:32.454" v="330" actId="478"/>
          <ac:spMkLst>
            <pc:docMk/>
            <pc:sldMk cId="3119387382" sldId="343"/>
            <ac:spMk id="16" creationId="{A1B71178-8B39-429B-BFC5-11BE8509E83C}"/>
          </ac:spMkLst>
        </pc:spChg>
        <pc:spChg chg="add mod">
          <ac:chgData name="Andy Mallon" userId="0dfd7ab5-17aa-4ac6-b039-e05176edc781" providerId="ADAL" clId="{BB7BA60F-C9B3-4762-9C88-B606F139464B}" dt="2018-04-07T14:15:57.384" v="672" actId="14100"/>
          <ac:spMkLst>
            <pc:docMk/>
            <pc:sldMk cId="3119387382" sldId="343"/>
            <ac:spMk id="23" creationId="{60665661-6809-4C36-9539-3F9ECF3BF722}"/>
          </ac:spMkLst>
        </pc:spChg>
        <pc:spChg chg="del">
          <ac:chgData name="Andy Mallon" userId="0dfd7ab5-17aa-4ac6-b039-e05176edc781" providerId="ADAL" clId="{BB7BA60F-C9B3-4762-9C88-B606F139464B}" dt="2018-04-07T14:03:21.770" v="611" actId="478"/>
          <ac:spMkLst>
            <pc:docMk/>
            <pc:sldMk cId="3119387382" sldId="343"/>
            <ac:spMk id="24" creationId="{16035256-A3B8-475F-80FC-8F0B600F0005}"/>
          </ac:spMkLst>
        </pc:spChg>
        <pc:spChg chg="mod">
          <ac:chgData name="Andy Mallon" userId="0dfd7ab5-17aa-4ac6-b039-e05176edc781" providerId="ADAL" clId="{BB7BA60F-C9B3-4762-9C88-B606F139464B}" dt="2018-04-07T14:15:06.035" v="671" actId="20577"/>
          <ac:spMkLst>
            <pc:docMk/>
            <pc:sldMk cId="3119387382" sldId="343"/>
            <ac:spMk id="25" creationId="{975F2E7A-D074-4084-80D5-8F527A1BBD15}"/>
          </ac:spMkLst>
        </pc:spChg>
        <pc:spChg chg="add mod">
          <ac:chgData name="Andy Mallon" userId="0dfd7ab5-17aa-4ac6-b039-e05176edc781" providerId="ADAL" clId="{BB7BA60F-C9B3-4762-9C88-B606F139464B}" dt="2018-04-07T14:09:36.815" v="628" actId="14100"/>
          <ac:spMkLst>
            <pc:docMk/>
            <pc:sldMk cId="3119387382" sldId="343"/>
            <ac:spMk id="28" creationId="{D4302186-3E38-416D-A712-CE35352402D7}"/>
          </ac:spMkLst>
        </pc:spChg>
        <pc:spChg chg="add mod">
          <ac:chgData name="Andy Mallon" userId="0dfd7ab5-17aa-4ac6-b039-e05176edc781" providerId="ADAL" clId="{BB7BA60F-C9B3-4762-9C88-B606F139464B}" dt="2018-04-07T14:05:38.818" v="619" actId="208"/>
          <ac:spMkLst>
            <pc:docMk/>
            <pc:sldMk cId="3119387382" sldId="343"/>
            <ac:spMk id="29" creationId="{D30436AF-4337-4BDE-957B-7E4A2A12EE67}"/>
          </ac:spMkLst>
        </pc:spChg>
        <pc:spChg chg="add mod">
          <ac:chgData name="Andy Mallon" userId="0dfd7ab5-17aa-4ac6-b039-e05176edc781" providerId="ADAL" clId="{BB7BA60F-C9B3-4762-9C88-B606F139464B}" dt="2018-04-07T14:09:41.230" v="629" actId="14100"/>
          <ac:spMkLst>
            <pc:docMk/>
            <pc:sldMk cId="3119387382" sldId="343"/>
            <ac:spMk id="31" creationId="{6A04CCCD-6DA1-4999-9904-DA6ED4625CCB}"/>
          </ac:spMkLst>
        </pc:spChg>
        <pc:grpChg chg="del">
          <ac:chgData name="Andy Mallon" userId="0dfd7ab5-17aa-4ac6-b039-e05176edc781" providerId="ADAL" clId="{BB7BA60F-C9B3-4762-9C88-B606F139464B}" dt="2018-04-07T13:51:48.293" v="210" actId="165"/>
          <ac:grpSpMkLst>
            <pc:docMk/>
            <pc:sldMk cId="3119387382" sldId="343"/>
            <ac:grpSpMk id="3" creationId="{00000000-0000-0000-0000-000000000000}"/>
          </ac:grpSpMkLst>
        </pc:grpChg>
        <pc:grpChg chg="del mod topLvl">
          <ac:chgData name="Andy Mallon" userId="0dfd7ab5-17aa-4ac6-b039-e05176edc781" providerId="ADAL" clId="{BB7BA60F-C9B3-4762-9C88-B606F139464B}" dt="2018-04-07T13:52:17.235" v="211" actId="165"/>
          <ac:grpSpMkLst>
            <pc:docMk/>
            <pc:sldMk cId="3119387382" sldId="343"/>
            <ac:grpSpMk id="5" creationId="{00000000-0000-0000-0000-000000000000}"/>
          </ac:grpSpMkLst>
        </pc:grpChg>
        <pc:grpChg chg="del mod topLvl">
          <ac:chgData name="Andy Mallon" userId="0dfd7ab5-17aa-4ac6-b039-e05176edc781" providerId="ADAL" clId="{BB7BA60F-C9B3-4762-9C88-B606F139464B}" dt="2018-04-07T13:52:57.187" v="226" actId="165"/>
          <ac:grpSpMkLst>
            <pc:docMk/>
            <pc:sldMk cId="3119387382" sldId="343"/>
            <ac:grpSpMk id="8" creationId="{00000000-0000-0000-0000-000000000000}"/>
          </ac:grpSpMkLst>
        </pc:grpChg>
        <pc:grpChg chg="del mod topLvl">
          <ac:chgData name="Andy Mallon" userId="0dfd7ab5-17aa-4ac6-b039-e05176edc781" providerId="ADAL" clId="{BB7BA60F-C9B3-4762-9C88-B606F139464B}" dt="2018-04-07T13:53:10.183" v="229" actId="478"/>
          <ac:grpSpMkLst>
            <pc:docMk/>
            <pc:sldMk cId="3119387382" sldId="343"/>
            <ac:grpSpMk id="14" creationId="{00000000-0000-0000-0000-000000000000}"/>
          </ac:grpSpMkLst>
        </pc:grpChg>
        <pc:grpChg chg="del mod topLvl">
          <ac:chgData name="Andy Mallon" userId="0dfd7ab5-17aa-4ac6-b039-e05176edc781" providerId="ADAL" clId="{BB7BA60F-C9B3-4762-9C88-B606F139464B}" dt="2018-04-07T13:53:06.935" v="228" actId="165"/>
          <ac:grpSpMkLst>
            <pc:docMk/>
            <pc:sldMk cId="3119387382" sldId="343"/>
            <ac:grpSpMk id="18" creationId="{00000000-0000-0000-0000-000000000000}"/>
          </ac:grpSpMkLst>
        </pc:grpChg>
        <pc:picChg chg="del">
          <ac:chgData name="Andy Mallon" userId="0dfd7ab5-17aa-4ac6-b039-e05176edc781" providerId="ADAL" clId="{BB7BA60F-C9B3-4762-9C88-B606F139464B}" dt="2018-04-07T14:03:19.150" v="610" actId="478"/>
          <ac:picMkLst>
            <pc:docMk/>
            <pc:sldMk cId="3119387382" sldId="343"/>
            <ac:picMk id="4" creationId="{85CDB251-B9F4-4677-844A-15C1DB0F4872}"/>
          </ac:picMkLst>
        </pc:picChg>
        <pc:picChg chg="mod topLvl">
          <ac:chgData name="Andy Mallon" userId="0dfd7ab5-17aa-4ac6-b039-e05176edc781" providerId="ADAL" clId="{BB7BA60F-C9B3-4762-9C88-B606F139464B}" dt="2018-04-07T14:16:01.041" v="677" actId="1038"/>
          <ac:picMkLst>
            <pc:docMk/>
            <pc:sldMk cId="3119387382" sldId="343"/>
            <ac:picMk id="6" creationId="{00000000-0000-0000-0000-000000000000}"/>
          </ac:picMkLst>
        </pc:picChg>
        <pc:picChg chg="mod topLvl">
          <ac:chgData name="Andy Mallon" userId="0dfd7ab5-17aa-4ac6-b039-e05176edc781" providerId="ADAL" clId="{BB7BA60F-C9B3-4762-9C88-B606F139464B}" dt="2018-04-07T14:09:45.986" v="635" actId="1038"/>
          <ac:picMkLst>
            <pc:docMk/>
            <pc:sldMk cId="3119387382" sldId="343"/>
            <ac:picMk id="17" creationId="{00000000-0000-0000-0000-000000000000}"/>
          </ac:picMkLst>
        </pc:picChg>
        <pc:picChg chg="add mod">
          <ac:chgData name="Andy Mallon" userId="0dfd7ab5-17aa-4ac6-b039-e05176edc781" providerId="ADAL" clId="{BB7BA60F-C9B3-4762-9C88-B606F139464B}" dt="2018-04-07T14:02:22.964" v="573" actId="1038"/>
          <ac:picMkLst>
            <pc:docMk/>
            <pc:sldMk cId="3119387382" sldId="343"/>
            <ac:picMk id="30" creationId="{DB945D83-2FDC-40D7-BEE5-AB5AEDF7B7BE}"/>
          </ac:picMkLst>
        </pc:picChg>
        <pc:picChg chg="del topLvl">
          <ac:chgData name="Andy Mallon" userId="0dfd7ab5-17aa-4ac6-b039-e05176edc781" providerId="ADAL" clId="{BB7BA60F-C9B3-4762-9C88-B606F139464B}" dt="2018-04-07T13:53:10.183" v="229" actId="478"/>
          <ac:picMkLst>
            <pc:docMk/>
            <pc:sldMk cId="3119387382" sldId="343"/>
            <ac:picMk id="1026" creationId="{00000000-0000-0000-0000-000000000000}"/>
          </ac:picMkLst>
        </pc:picChg>
        <pc:picChg chg="mod topLvl">
          <ac:chgData name="Andy Mallon" userId="0dfd7ab5-17aa-4ac6-b039-e05176edc781" providerId="ADAL" clId="{BB7BA60F-C9B3-4762-9C88-B606F139464B}" dt="2018-04-07T14:09:50.332" v="642" actId="1037"/>
          <ac:picMkLst>
            <pc:docMk/>
            <pc:sldMk cId="3119387382" sldId="343"/>
            <ac:picMk id="1030" creationId="{00000000-0000-0000-0000-000000000000}"/>
          </ac:picMkLst>
        </pc:picChg>
      </pc:sldChg>
      <pc:sldMasterChg chg="modSp modSldLayout">
        <pc:chgData name="Andy Mallon" userId="0dfd7ab5-17aa-4ac6-b039-e05176edc781" providerId="ADAL" clId="{BB7BA60F-C9B3-4762-9C88-B606F139464B}" dt="2018-04-07T14:13:24.714" v="655" actId="20577"/>
        <pc:sldMasterMkLst>
          <pc:docMk/>
          <pc:sldMasterMk cId="2469291861" sldId="2147483680"/>
        </pc:sldMasterMkLst>
        <pc:spChg chg="mod">
          <ac:chgData name="Andy Mallon" userId="0dfd7ab5-17aa-4ac6-b039-e05176edc781" providerId="ADAL" clId="{BB7BA60F-C9B3-4762-9C88-B606F139464B}" dt="2018-04-07T14:13:06.933" v="647" actId="20577"/>
          <ac:spMkLst>
            <pc:docMk/>
            <pc:sldMasterMk cId="2469291861" sldId="2147483680"/>
            <ac:spMk id="16" creationId="{00000000-0000-0000-0000-000000000000}"/>
          </ac:spMkLst>
        </pc:spChg>
        <pc:grpChg chg="mod">
          <ac:chgData name="Andy Mallon" userId="0dfd7ab5-17aa-4ac6-b039-e05176edc781" providerId="ADAL" clId="{BB7BA60F-C9B3-4762-9C88-B606F139464B}" dt="2018-04-07T13:27:13.017" v="176"/>
          <ac:grpSpMkLst>
            <pc:docMk/>
            <pc:sldMasterMk cId="2469291861" sldId="2147483680"/>
            <ac:grpSpMk id="10" creationId="{00000000-0000-0000-0000-000000000000}"/>
          </ac:grpSpMkLst>
        </pc:grpChg>
        <pc:sldLayoutChg chg="addSp delSp modSp">
          <pc:chgData name="Andy Mallon" userId="0dfd7ab5-17aa-4ac6-b039-e05176edc781" providerId="ADAL" clId="{BB7BA60F-C9B3-4762-9C88-B606F139464B}" dt="2018-04-07T14:13:13.988" v="651" actId="20577"/>
          <pc:sldLayoutMkLst>
            <pc:docMk/>
            <pc:sldMasterMk cId="2469291861" sldId="2147483680"/>
            <pc:sldLayoutMk cId="1814718347" sldId="2147483682"/>
          </pc:sldLayoutMkLst>
          <pc:spChg chg="add mod">
            <ac:chgData name="Andy Mallon" userId="0dfd7ab5-17aa-4ac6-b039-e05176edc781" providerId="ADAL" clId="{BB7BA60F-C9B3-4762-9C88-B606F139464B}" dt="2018-04-07T14:13:13.988" v="651" actId="20577"/>
            <ac:spMkLst>
              <pc:docMk/>
              <pc:sldMasterMk cId="2469291861" sldId="2147483680"/>
              <pc:sldLayoutMk cId="1814718347" sldId="2147483682"/>
              <ac:spMk id="14" creationId="{1990BF0A-6125-44B5-BA5C-3A668782918E}"/>
            </ac:spMkLst>
          </pc:spChg>
          <pc:spChg chg="del">
            <ac:chgData name="Andy Mallon" userId="0dfd7ab5-17aa-4ac6-b039-e05176edc781" providerId="ADAL" clId="{BB7BA60F-C9B3-4762-9C88-B606F139464B}" dt="2018-04-07T13:27:54.153" v="197" actId="478"/>
            <ac:spMkLst>
              <pc:docMk/>
              <pc:sldMasterMk cId="2469291861" sldId="2147483680"/>
              <pc:sldLayoutMk cId="1814718347" sldId="2147483682"/>
              <ac:spMk id="18" creationId="{00000000-0000-0000-0000-000000000000}"/>
            </ac:spMkLst>
          </pc:spChg>
        </pc:sldLayoutChg>
        <pc:sldLayoutChg chg="addSp delSp modSp">
          <pc:chgData name="Andy Mallon" userId="0dfd7ab5-17aa-4ac6-b039-e05176edc781" providerId="ADAL" clId="{BB7BA60F-C9B3-4762-9C88-B606F139464B}" dt="2018-04-07T14:13:24.714" v="655" actId="20577"/>
          <pc:sldLayoutMkLst>
            <pc:docMk/>
            <pc:sldMasterMk cId="2469291861" sldId="2147483680"/>
            <pc:sldLayoutMk cId="340141670" sldId="2147483688"/>
          </pc:sldLayoutMkLst>
          <pc:spChg chg="del">
            <ac:chgData name="Andy Mallon" userId="0dfd7ab5-17aa-4ac6-b039-e05176edc781" providerId="ADAL" clId="{BB7BA60F-C9B3-4762-9C88-B606F139464B}" dt="2018-04-07T13:28:16.905" v="199" actId="478"/>
            <ac:spMkLst>
              <pc:docMk/>
              <pc:sldMasterMk cId="2469291861" sldId="2147483680"/>
              <pc:sldLayoutMk cId="340141670" sldId="2147483688"/>
              <ac:spMk id="8" creationId="{00000000-0000-0000-0000-000000000000}"/>
            </ac:spMkLst>
          </pc:spChg>
          <pc:spChg chg="add mod">
            <ac:chgData name="Andy Mallon" userId="0dfd7ab5-17aa-4ac6-b039-e05176edc781" providerId="ADAL" clId="{BB7BA60F-C9B3-4762-9C88-B606F139464B}" dt="2018-04-07T14:13:24.714" v="655" actId="20577"/>
            <ac:spMkLst>
              <pc:docMk/>
              <pc:sldMasterMk cId="2469291861" sldId="2147483680"/>
              <pc:sldLayoutMk cId="340141670" sldId="2147483688"/>
              <ac:spMk id="9" creationId="{030070F0-B59A-4784-BF7C-85900498168A}"/>
            </ac:spMkLst>
          </pc:spChg>
        </pc:sldLayoutChg>
      </pc:sldMasterChg>
      <pc:sldMasterChg chg="addSp delSp modSp modSldLayout">
        <pc:chgData name="Andy Mallon" userId="0dfd7ab5-17aa-4ac6-b039-e05176edc781" providerId="ADAL" clId="{BB7BA60F-C9B3-4762-9C88-B606F139464B}" dt="2018-04-07T14:13:57.300" v="667" actId="20577"/>
        <pc:sldMasterMkLst>
          <pc:docMk/>
          <pc:sldMasterMk cId="2262899478" sldId="2147483694"/>
        </pc:sldMasterMkLst>
        <pc:spChg chg="del">
          <ac:chgData name="Andy Mallon" userId="0dfd7ab5-17aa-4ac6-b039-e05176edc781" providerId="ADAL" clId="{BB7BA60F-C9B3-4762-9C88-B606F139464B}" dt="2018-04-07T13:28:31.082" v="201" actId="478"/>
          <ac:spMkLst>
            <pc:docMk/>
            <pc:sldMasterMk cId="2262899478" sldId="2147483694"/>
            <ac:spMk id="20" creationId="{00000000-0000-0000-0000-000000000000}"/>
          </ac:spMkLst>
        </pc:spChg>
        <pc:spChg chg="add mod">
          <ac:chgData name="Andy Mallon" userId="0dfd7ab5-17aa-4ac6-b039-e05176edc781" providerId="ADAL" clId="{BB7BA60F-C9B3-4762-9C88-B606F139464B}" dt="2018-04-07T14:13:36.382" v="659" actId="20577"/>
          <ac:spMkLst>
            <pc:docMk/>
            <pc:sldMasterMk cId="2262899478" sldId="2147483694"/>
            <ac:spMk id="21" creationId="{EEB4DE4E-F2D3-4F98-B0E3-592A7FF2381B}"/>
          </ac:spMkLst>
        </pc:spChg>
        <pc:sldLayoutChg chg="addSp delSp modSp">
          <pc:chgData name="Andy Mallon" userId="0dfd7ab5-17aa-4ac6-b039-e05176edc781" providerId="ADAL" clId="{BB7BA60F-C9B3-4762-9C88-B606F139464B}" dt="2018-04-07T14:13:45.991" v="663" actId="20577"/>
          <pc:sldLayoutMkLst>
            <pc:docMk/>
            <pc:sldMasterMk cId="2262899478" sldId="2147483694"/>
            <pc:sldLayoutMk cId="1615146930" sldId="2147483696"/>
          </pc:sldLayoutMkLst>
          <pc:spChg chg="add mod">
            <ac:chgData name="Andy Mallon" userId="0dfd7ab5-17aa-4ac6-b039-e05176edc781" providerId="ADAL" clId="{BB7BA60F-C9B3-4762-9C88-B606F139464B}" dt="2018-04-07T14:13:45.991" v="663" actId="20577"/>
            <ac:spMkLst>
              <pc:docMk/>
              <pc:sldMasterMk cId="2262899478" sldId="2147483694"/>
              <pc:sldLayoutMk cId="1615146930" sldId="2147483696"/>
              <ac:spMk id="14" creationId="{127AA714-F19D-4911-8D17-590BF02AA3AB}"/>
            </ac:spMkLst>
          </pc:spChg>
          <pc:spChg chg="del">
            <ac:chgData name="Andy Mallon" userId="0dfd7ab5-17aa-4ac6-b039-e05176edc781" providerId="ADAL" clId="{BB7BA60F-C9B3-4762-9C88-B606F139464B}" dt="2018-04-07T13:28:40.564" v="203" actId="478"/>
            <ac:spMkLst>
              <pc:docMk/>
              <pc:sldMasterMk cId="2262899478" sldId="2147483694"/>
              <pc:sldLayoutMk cId="1615146930" sldId="2147483696"/>
              <ac:spMk id="18" creationId="{00000000-0000-0000-0000-000000000000}"/>
            </ac:spMkLst>
          </pc:spChg>
        </pc:sldLayoutChg>
        <pc:sldLayoutChg chg="addSp delSp modSp">
          <pc:chgData name="Andy Mallon" userId="0dfd7ab5-17aa-4ac6-b039-e05176edc781" providerId="ADAL" clId="{BB7BA60F-C9B3-4762-9C88-B606F139464B}" dt="2018-04-07T14:13:57.300" v="667" actId="20577"/>
          <pc:sldLayoutMkLst>
            <pc:docMk/>
            <pc:sldMasterMk cId="2262899478" sldId="2147483694"/>
            <pc:sldLayoutMk cId="474302772" sldId="2147483702"/>
          </pc:sldLayoutMkLst>
          <pc:spChg chg="del">
            <ac:chgData name="Andy Mallon" userId="0dfd7ab5-17aa-4ac6-b039-e05176edc781" providerId="ADAL" clId="{BB7BA60F-C9B3-4762-9C88-B606F139464B}" dt="2018-04-07T13:28:56.094" v="205" actId="478"/>
            <ac:spMkLst>
              <pc:docMk/>
              <pc:sldMasterMk cId="2262899478" sldId="2147483694"/>
              <pc:sldLayoutMk cId="474302772" sldId="2147483702"/>
              <ac:spMk id="13" creationId="{00000000-0000-0000-0000-000000000000}"/>
            </ac:spMkLst>
          </pc:spChg>
          <pc:spChg chg="add mod">
            <ac:chgData name="Andy Mallon" userId="0dfd7ab5-17aa-4ac6-b039-e05176edc781" providerId="ADAL" clId="{BB7BA60F-C9B3-4762-9C88-B606F139464B}" dt="2018-04-07T14:13:57.300" v="667" actId="20577"/>
            <ac:spMkLst>
              <pc:docMk/>
              <pc:sldMasterMk cId="2262899478" sldId="2147483694"/>
              <pc:sldLayoutMk cId="474302772" sldId="2147483702"/>
              <ac:spMk id="14" creationId="{2E46FDB7-95D7-4AB7-9912-EF6341D871BE}"/>
            </ac:spMkLst>
          </pc:sp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7E0FFF-74F6-4FB2-9545-62E934CFAD9C}" type="datetimeFigureOut">
              <a:rPr lang="en-US" smtClean="0"/>
              <a:t>4/7/2018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838" y="4621213"/>
            <a:ext cx="5851525" cy="37798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9A04C5-9DE5-4446-B695-AEC521FFAB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9419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4C5-9DE5-4446-B695-AEC521FFABC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4756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DBAs and Developers</a:t>
            </a:r>
            <a:r>
              <a:rPr lang="en-US" baseline="0" dirty="0"/>
              <a:t> use Windows, too. We’re not going to pigeonhole ourselves by just looking at database stuff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4C5-9DE5-4446-B695-AEC521FFABC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664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POP</a:t>
            </a:r>
            <a:r>
              <a:rPr lang="en-US" baseline="0" dirty="0"/>
              <a:t> QUIZ…  One at a time, who knows what these do?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4C5-9DE5-4446-B695-AEC521FFABC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9812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Sorry, that one isn’t SSMS, its NES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4C5-9DE5-4446-B695-AEC521FFABC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4431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4C5-9DE5-4446-B695-AEC521FFABC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6118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4C5-9DE5-4446-B695-AEC521FFABC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7970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4C5-9DE5-4446-B695-AEC521FFABC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7807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Notice how the stuff in the quotes</a:t>
            </a:r>
            <a:r>
              <a:rPr lang="en-US" baseline="0" dirty="0"/>
              <a:t> isn’t red!!</a:t>
            </a:r>
          </a:p>
          <a:p>
            <a:r>
              <a:rPr lang="en-US" baseline="0" dirty="0"/>
              <a:t>Especially great for multi-tenant hosting environment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4C5-9DE5-4446-B695-AEC521FFABC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8643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4C5-9DE5-4446-B695-AEC521FFABC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15765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4C5-9DE5-4446-B695-AEC521FFABC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0947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4C5-9DE5-4446-B695-AEC521FFABC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3331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896673D-A7D2-47E4-9E64-948C4CAFD54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267631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Works great for attribution of code that you grabbed from the </a:t>
            </a:r>
            <a:r>
              <a:rPr lang="en-US" dirty="0" err="1"/>
              <a:t>interwebz</a:t>
            </a:r>
            <a:endParaRPr lang="en-US" dirty="0"/>
          </a:p>
          <a:p>
            <a:r>
              <a:rPr lang="en-US" dirty="0"/>
              <a:t>Also</a:t>
            </a:r>
            <a:r>
              <a:rPr lang="en-US" baseline="0" dirty="0"/>
              <a:t> great for pointing at a wiki or internal documentation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4C5-9DE5-4446-B695-AEC521FFABC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09935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One difference</a:t>
            </a:r>
            <a:r>
              <a:rPr lang="en-US" baseline="0" dirty="0"/>
              <a:t> between Chrome &amp; SSMS is that dragging a tab OUT will create another full window of Chrome, complete with menu bars, etc.  </a:t>
            </a:r>
            <a:br>
              <a:rPr lang="en-US" baseline="0" dirty="0"/>
            </a:br>
            <a:r>
              <a:rPr lang="en-US" baseline="0" dirty="0"/>
              <a:t>In SSMS, your tab literally floats outside the existing SSMS. Both your “main” SSMS and your floating tab are in focus at the same time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4C5-9DE5-4446-B695-AEC521FFABC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38736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4C5-9DE5-4446-B695-AEC521FFABC6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98730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4C5-9DE5-4446-B695-AEC521FFABC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10663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4C5-9DE5-4446-B695-AEC521FFABC6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73649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HUGE for DBAs</a:t>
            </a:r>
            <a:r>
              <a:rPr lang="en-US" baseline="0" dirty="0"/>
              <a:t> who are debugging permissions issues.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4C5-9DE5-4446-B695-AEC521FFABC6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82957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You’ll see most presenters using this, but I love it anytime I’m working on my teeny tiny 13” laptop</a:t>
            </a:r>
            <a:r>
              <a:rPr lang="en-US" baseline="0" dirty="0"/>
              <a:t> screen.</a:t>
            </a:r>
          </a:p>
          <a:p>
            <a:r>
              <a:rPr lang="en-US" baseline="0" dirty="0"/>
              <a:t>NOTE: This won’t affect tabs already open. You’ll need to open a new tab.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4C5-9DE5-4446-B695-AEC521FFABC6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96891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Setting</a:t>
            </a:r>
            <a:r>
              <a:rPr lang="en-US" baseline="0" dirty="0"/>
              <a:t> is available for both “Results to Grid” and “Results to Text” … With “Results to Text” it will appear on your Results tab. With “Results to Grid” it will appear on the Messages tab.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4C5-9DE5-4446-B695-AEC521FFABC6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1389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</a:t>
            </a:r>
            <a:r>
              <a:rPr lang="en-US" baseline="0" dirty="0"/>
              <a:t> is what it looks like every time I quit SSMS.  About once per year, I actually want to save something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4C5-9DE5-4446-B695-AEC521FFABC6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64518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New to SQL 2016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4C5-9DE5-4446-B695-AEC521FFABC6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2807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 spend my time doing – Both work…..and at home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896673D-A7D2-47E4-9E64-948C4CAFD54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5989994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OK… so… WHY</a:t>
            </a:r>
            <a:r>
              <a:rPr lang="en-US" baseline="0" dirty="0"/>
              <a:t> would you want to do this?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4C5-9DE5-4446-B695-AEC521FFABC6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74008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It’s all fun and games</a:t>
            </a:r>
            <a:r>
              <a:rPr lang="en-US" baseline="0" dirty="0"/>
              <a:t> until someone tries to DELETE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4C5-9DE5-4446-B695-AEC521FFABC6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65604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Shows all installed SQL Server services, plus startup</a:t>
            </a:r>
            <a:r>
              <a:rPr lang="en-US" baseline="0" dirty="0"/>
              <a:t> time. </a:t>
            </a:r>
          </a:p>
          <a:p>
            <a:r>
              <a:rPr lang="en-US" baseline="0" dirty="0"/>
              <a:t>Will include SSIS, SSAS, SSRS, Full-Text search, </a:t>
            </a:r>
            <a:r>
              <a:rPr lang="en-US" baseline="0" dirty="0" err="1"/>
              <a:t>etc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4C5-9DE5-4446-B695-AEC521FFABC6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26411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4C5-9DE5-4446-B695-AEC521FFABC6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2448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4C5-9DE5-4446-B695-AEC521FFABC6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71765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4C5-9DE5-4446-B695-AEC521FFABC6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06505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AKA “God Mode”</a:t>
            </a:r>
          </a:p>
          <a:p>
            <a:r>
              <a:rPr lang="en-US" dirty="0"/>
              <a:t>Somehow,</a:t>
            </a:r>
            <a:r>
              <a:rPr lang="en-US" baseline="0" dirty="0"/>
              <a:t> I missed that this has been a feature since Windows 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4C5-9DE5-4446-B695-AEC521FFABC6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25146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4C5-9DE5-4446-B695-AEC521FFABC6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88251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how you can run SSMS as</a:t>
            </a:r>
            <a:r>
              <a:rPr lang="en-US" baseline="0" dirty="0"/>
              <a:t> a different user, and use trusted authentication.  Multiple domain accounts? Multiple domains?</a:t>
            </a:r>
            <a:br>
              <a:rPr lang="en-US" baseline="0" dirty="0"/>
            </a:br>
            <a:r>
              <a:rPr lang="en-US" baseline="0" dirty="0"/>
              <a:t>I have two domain accounts at work: “</a:t>
            </a:r>
            <a:r>
              <a:rPr lang="en-US" baseline="0" dirty="0" err="1"/>
              <a:t>amallon</a:t>
            </a:r>
            <a:r>
              <a:rPr lang="en-US" baseline="0" dirty="0"/>
              <a:t>” and “</a:t>
            </a:r>
            <a:r>
              <a:rPr lang="en-US" baseline="0" dirty="0" err="1"/>
              <a:t>amallon.admin</a:t>
            </a:r>
            <a:r>
              <a:rPr lang="en-US" baseline="0" dirty="0"/>
              <a:t>”. </a:t>
            </a:r>
          </a:p>
          <a:p>
            <a:endParaRPr lang="en-US" baseline="0" dirty="0"/>
          </a:p>
          <a:p>
            <a:r>
              <a:rPr lang="en-US" baseline="0" dirty="0"/>
              <a:t>This is also a great example of how consistent Microsoft is in the UI design. Where’s Allan Hirt?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4C5-9DE5-4446-B695-AEC521FFABC6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11485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Allows you to interact with another machine from the PowerShell prompt on your machine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4C5-9DE5-4446-B695-AEC521FFABC6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1831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96673D-A7D2-47E4-9E64-948C4CAFD54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4356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4C5-9DE5-4446-B695-AEC521FFABC6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4124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4C5-9DE5-4446-B695-AEC521FFABC6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58937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will be a bunch</a:t>
            </a:r>
            <a:r>
              <a:rPr lang="en-US" baseline="0" dirty="0"/>
              <a:t> of stuff in the output.  Look for “</a:t>
            </a:r>
            <a:r>
              <a:rPr lang="en-US" baseline="0" dirty="0" err="1"/>
              <a:t>SeLockMemoryPrivilege</a:t>
            </a:r>
            <a:r>
              <a:rPr lang="en-US" baseline="0" dirty="0"/>
              <a:t>” … if it’s not there, that means it’s not enabled.</a:t>
            </a:r>
          </a:p>
          <a:p>
            <a:r>
              <a:rPr lang="en-US" baseline="0" dirty="0"/>
              <a:t>You can also check for “</a:t>
            </a:r>
            <a:r>
              <a:rPr lang="en-US" baseline="0" dirty="0" err="1"/>
              <a:t>SeManageVolumePrivilege</a:t>
            </a:r>
            <a:r>
              <a:rPr lang="en-US" baseline="0" dirty="0"/>
              <a:t>” – “Manage Volume Maintenance Tasks” – The permission necessary for Instant File Initialization (IFI)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4C5-9DE5-4446-B695-AEC521FFABC6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73420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might want to do this before planned maintenance,</a:t>
            </a:r>
            <a:r>
              <a:rPr lang="en-US" baseline="0" dirty="0"/>
              <a:t> rather than killing sessions</a:t>
            </a:r>
          </a:p>
          <a:p>
            <a:r>
              <a:rPr lang="en-US" baseline="0" dirty="0"/>
              <a:t>Useful during an emergency, too…letting user connections bleed off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4C5-9DE5-4446-B695-AEC521FFABC6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88005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Teach me something!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4C5-9DE5-4446-B695-AEC521FFABC6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1611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4C5-9DE5-4446-B695-AEC521FFABC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02765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Who doesn’t want free advice from Brent</a:t>
            </a:r>
            <a:r>
              <a:rPr lang="en-US" baseline="0" dirty="0"/>
              <a:t> Ozar or Aaron Bertrand?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96673D-A7D2-47E4-9E64-948C4CAFD54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9421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Who doesn’t want free advice from Brent</a:t>
            </a:r>
            <a:r>
              <a:rPr lang="en-US" baseline="0" dirty="0"/>
              <a:t> Ozar or Aaron Bertrand?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96673D-A7D2-47E4-9E64-948C4CAFD54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0732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96673D-A7D2-47E4-9E64-948C4CAFD54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6769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4C5-9DE5-4446-B695-AEC521FFABC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9306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71032"/>
            <a:ext cx="12192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10" name="Rectangle 9"/>
          <p:cNvSpPr/>
          <p:nvPr/>
        </p:nvSpPr>
        <p:spPr>
          <a:xfrm>
            <a:off x="-12192" y="6053328"/>
            <a:ext cx="2999232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11" name="Rectangle 10"/>
          <p:cNvSpPr/>
          <p:nvPr/>
        </p:nvSpPr>
        <p:spPr>
          <a:xfrm>
            <a:off x="3145536" y="6044184"/>
            <a:ext cx="90464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3149600" y="6050037"/>
            <a:ext cx="8686800" cy="685800"/>
          </a:xfrm>
        </p:spPr>
        <p:txBody>
          <a:bodyPr anchor="ctr"/>
          <a:lstStyle>
            <a:lvl1pPr marL="0" indent="0" algn="l" eaLnBrk="1" latinLnBrk="0" hangingPunct="1">
              <a:buNone/>
              <a:defRPr kumimoji="0" sz="3733">
                <a:solidFill>
                  <a:srgbClr val="FFFFFF"/>
                </a:solidFill>
              </a:defRPr>
            </a:lvl1pPr>
            <a:lvl2pPr marL="609585" indent="0" algn="ctr" eaLnBrk="1" latinLnBrk="0" hangingPunct="1">
              <a:buNone/>
            </a:lvl2pPr>
            <a:lvl3pPr marL="1219170" indent="0" algn="ctr" eaLnBrk="1" latinLnBrk="0" hangingPunct="1">
              <a:buNone/>
            </a:lvl3pPr>
            <a:lvl4pPr marL="1828754" indent="0" algn="ctr" eaLnBrk="1" latinLnBrk="0" hangingPunct="1">
              <a:buNone/>
            </a:lvl4pPr>
            <a:lvl5pPr marL="2438339" indent="0" algn="ctr" eaLnBrk="1" latinLnBrk="0" hangingPunct="1">
              <a:buNone/>
            </a:lvl5pPr>
            <a:lvl6pPr marL="3047924" indent="0" algn="ctr" eaLnBrk="1" latinLnBrk="0" hangingPunct="1">
              <a:buNone/>
            </a:lvl6pPr>
            <a:lvl7pPr marL="3657509" indent="0" algn="ctr" eaLnBrk="1" latinLnBrk="0" hangingPunct="1">
              <a:buNone/>
            </a:lvl7pPr>
            <a:lvl8pPr marL="4267093" indent="0" algn="ctr" eaLnBrk="1" latinLnBrk="0" hangingPunct="1">
              <a:buNone/>
            </a:lvl8pPr>
            <a:lvl9pPr marL="4876678" indent="0" algn="ctr" eaLnBrk="1" latinLnBrk="0" hangingPunct="1">
              <a:buNone/>
            </a:lvl9pPr>
            <a:extLst/>
          </a:lstStyle>
          <a:p>
            <a:pPr eaLnBrk="1" latinLnBrk="1" hangingPunct="1"/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101600" y="6068699"/>
            <a:ext cx="2743200" cy="685800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 eaLnBrk="1" latinLnBrk="0" hangingPunct="1">
              <a:defRPr kumimoji="0" sz="2667">
                <a:solidFill>
                  <a:srgbClr val="FFFFFF"/>
                </a:solidFill>
              </a:defRPr>
            </a:lvl1pPr>
            <a:extLst/>
          </a:lstStyle>
          <a:p>
            <a:fld id="{B61BEF0D-F0BB-DE4B-95CE-6DB70DBA9567}" type="datetimeFigureOut">
              <a:rPr lang="en-US" smtClean="0"/>
              <a:pPr/>
              <a:t>4/7/2018</a:t>
            </a:fld>
            <a:endParaRPr lang="en-US" dirty="0"/>
          </a:p>
        </p:txBody>
      </p:sp>
      <p:sp>
        <p:nvSpPr>
          <p:cNvPr id="12" name="Rectangle 11"/>
          <p:cNvSpPr>
            <a:spLocks noGrp="1"/>
          </p:cNvSpPr>
          <p:nvPr>
            <p:ph type="title"/>
          </p:nvPr>
        </p:nvSpPr>
        <p:spPr>
          <a:xfrm>
            <a:off x="3149600" y="3124200"/>
            <a:ext cx="8636000" cy="2717800"/>
          </a:xfrm>
        </p:spPr>
        <p:txBody>
          <a:bodyPr rtlCol="0" anchor="b"/>
          <a:lstStyle>
            <a:lvl1pPr eaLnBrk="1" latinLnBrk="0" hangingPunct="1">
              <a:defRPr kumimoji="0" cap="all" baseline="0"/>
            </a:lvl1pPr>
            <a:extLst/>
          </a:lstStyle>
          <a:p>
            <a:pPr eaLnBrk="1" latinLnBrk="1" hangingPunct="1"/>
            <a:r>
              <a:rPr lang="en-US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727268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076891" y="0"/>
            <a:ext cx="10115109" cy="4559808"/>
          </a:xfrm>
          <a:solidFill>
            <a:schemeClr val="tx2">
              <a:shade val="50000"/>
            </a:schemeClr>
          </a:solidFill>
          <a:ln>
            <a:noFill/>
          </a:ln>
        </p:spPr>
        <p:txBody>
          <a:bodyPr/>
          <a:lstStyle>
            <a:lvl1pPr eaLnBrk="1" latinLnBrk="0" hangingPunct="1">
              <a:buNone/>
              <a:defRPr kumimoji="0" sz="4267"/>
            </a:lvl1pPr>
            <a:extLst/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33600" y="5486400"/>
            <a:ext cx="9753600" cy="685800"/>
          </a:xfrm>
        </p:spPr>
        <p:txBody>
          <a:bodyPr/>
          <a:lstStyle>
            <a:lvl1pPr marL="0" indent="0" eaLnBrk="1" latinLnBrk="0" hangingPunct="1">
              <a:buFontTx/>
              <a:buNone/>
              <a:defRPr kumimoji="0" sz="2267"/>
            </a:lvl1pPr>
            <a:lvl2pPr eaLnBrk="1" latinLnBrk="0" hangingPunct="1">
              <a:buFontTx/>
              <a:buNone/>
              <a:defRPr kumimoji="0" sz="1600"/>
            </a:lvl2pPr>
            <a:lvl3pPr eaLnBrk="1" latinLnBrk="0" hangingPunct="1">
              <a:buFontTx/>
              <a:buNone/>
              <a:defRPr kumimoji="0" sz="1333"/>
            </a:lvl3pPr>
            <a:lvl4pPr eaLnBrk="1" latinLnBrk="0" hangingPunct="1">
              <a:buFontTx/>
              <a:buNone/>
              <a:defRPr kumimoji="0" sz="1200"/>
            </a:lvl4pPr>
            <a:lvl5pPr eaLnBrk="1" latinLnBrk="0" hangingPunct="1">
              <a:buFontTx/>
              <a:buNone/>
              <a:defRPr kumimoji="0" sz="1200"/>
            </a:lvl5pPr>
            <a:extLst/>
          </a:lstStyle>
          <a:p>
            <a:pPr lvl="0" eaLnBrk="1" latinLnBrk="1" hangingPunct="1"/>
            <a:r>
              <a:rPr lang="en-US"/>
              <a:t>Edit Master text styles</a:t>
            </a:r>
          </a:p>
        </p:txBody>
      </p:sp>
      <p:sp>
        <p:nvSpPr>
          <p:cNvPr id="8" name="Rectangle 7"/>
          <p:cNvSpPr/>
          <p:nvPr/>
        </p:nvSpPr>
        <p:spPr>
          <a:xfrm>
            <a:off x="-12192" y="4572000"/>
            <a:ext cx="12192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9" name="Rectangle 8"/>
          <p:cNvSpPr/>
          <p:nvPr/>
        </p:nvSpPr>
        <p:spPr>
          <a:xfrm>
            <a:off x="-12192" y="4663440"/>
            <a:ext cx="195072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10" name="Rectangle 9"/>
          <p:cNvSpPr/>
          <p:nvPr/>
        </p:nvSpPr>
        <p:spPr>
          <a:xfrm>
            <a:off x="2060448" y="4654296"/>
            <a:ext cx="10119360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3600" y="4724400"/>
            <a:ext cx="9753600" cy="609600"/>
          </a:xfrm>
        </p:spPr>
        <p:txBody>
          <a:bodyPr anchor="ctr"/>
          <a:lstStyle>
            <a:lvl1pPr algn="l" eaLnBrk="1" latinLnBrk="0" hangingPunct="1">
              <a:buNone/>
              <a:defRPr kumimoji="0" sz="3733" b="0">
                <a:solidFill>
                  <a:srgbClr val="FFFFFF"/>
                </a:solidFill>
              </a:defRPr>
            </a:lvl1pPr>
            <a:extLst/>
          </a:lstStyle>
          <a:p>
            <a:pPr eaLnBrk="1" latinLnBrk="1" hangingPunct="1"/>
            <a:r>
              <a:rPr lang="en-US"/>
              <a:t>Click to edit Master title style</a:t>
            </a:r>
            <a:endParaRPr dirty="0"/>
          </a:p>
        </p:txBody>
      </p:sp>
      <p:sp>
        <p:nvSpPr>
          <p:cNvPr id="11" name="Rectangle 10"/>
          <p:cNvSpPr/>
          <p:nvPr/>
        </p:nvSpPr>
        <p:spPr>
          <a:xfrm>
            <a:off x="1930400" y="0"/>
            <a:ext cx="134112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8331200" y="6248400"/>
            <a:ext cx="3556000" cy="365125"/>
          </a:xfrm>
          <a:prstGeom prst="rect">
            <a:avLst/>
          </a:prstGeom>
        </p:spPr>
        <p:txBody>
          <a:bodyPr rtlCol="0"/>
          <a:lstStyle/>
          <a:p>
            <a:fld id="{B61BEF0D-F0BB-DE4B-95CE-6DB70DBA9567}" type="datetimeFigureOut">
              <a:rPr lang="en-US" smtClean="0"/>
              <a:pPr/>
              <a:t>4/7/2018</a:t>
            </a:fld>
            <a:endParaRPr 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930400" cy="663579"/>
          </a:xfrm>
        </p:spPr>
        <p:txBody>
          <a:bodyPr rtlCol="0"/>
          <a:lstStyle>
            <a:lvl1pPr eaLnBrk="1" latinLnBrk="0" hangingPunct="1">
              <a:defRPr kumimoji="0" sz="3733"/>
            </a:lvl1pPr>
            <a:extLst/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2133600" y="6248207"/>
            <a:ext cx="6096000" cy="365125"/>
          </a:xfrm>
          <a:prstGeom prst="rect">
            <a:avLst/>
          </a:prstGeom>
        </p:spPr>
        <p:txBody>
          <a:bodyPr rtlCol="0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42804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6864" y="1803400"/>
            <a:ext cx="10871200" cy="446083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27856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88048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>
  <p:cSld name="1_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28801" y="2743201"/>
            <a:ext cx="9497484" cy="1673225"/>
          </a:xfrm>
        </p:spPr>
        <p:txBody>
          <a:bodyPr anchor="t"/>
          <a:lstStyle>
            <a:lvl1pPr eaLnBrk="1" latinLnBrk="0" hangingPunct="1">
              <a:buNone/>
              <a:defRPr kumimoji="0" sz="3733">
                <a:solidFill>
                  <a:schemeClr val="tx2"/>
                </a:solidFill>
              </a:defRPr>
            </a:lvl1pPr>
            <a:lvl2pPr eaLnBrk="1" latinLnBrk="0" hangingPunct="1">
              <a:buNone/>
              <a:defRPr kumimoji="0" sz="2400">
                <a:solidFill>
                  <a:schemeClr val="tx1">
                    <a:tint val="75000"/>
                  </a:schemeClr>
                </a:solidFill>
              </a:defRPr>
            </a:lvl2pPr>
            <a:lvl3pPr eaLnBrk="1" latinLnBrk="0" hangingPunct="1">
              <a:buNone/>
              <a:defRPr kumimoji="0" sz="2133">
                <a:solidFill>
                  <a:schemeClr val="tx1">
                    <a:tint val="75000"/>
                  </a:schemeClr>
                </a:solidFill>
              </a:defRPr>
            </a:lvl3pPr>
            <a:lvl4pPr eaLnBrk="1" latinLnBrk="0" hangingPunct="1">
              <a:buNone/>
              <a:defRPr kumimoji="0" sz="1867">
                <a:solidFill>
                  <a:schemeClr val="tx1">
                    <a:tint val="75000"/>
                  </a:schemeClr>
                </a:solidFill>
              </a:defRPr>
            </a:lvl4pPr>
            <a:lvl5pPr eaLnBrk="1" latinLnBrk="0" hangingPunct="1">
              <a:buNone/>
              <a:defRPr kumimoji="0" sz="1867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1" hangingPunct="1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1600200"/>
            <a:ext cx="10160000" cy="990600"/>
          </a:xfrm>
        </p:spPr>
        <p:txBody>
          <a:bodyPr/>
          <a:lstStyle>
            <a:lvl1pPr algn="l" eaLnBrk="1" latinLnBrk="0" hangingPunct="1">
              <a:buNone/>
              <a:defRPr kumimoji="0" sz="5867" b="0" cap="none">
                <a:solidFill>
                  <a:srgbClr val="FFFFFF"/>
                </a:solidFill>
              </a:defRPr>
            </a:lvl1pPr>
            <a:extLst/>
          </a:lstStyle>
          <a:p>
            <a:r>
              <a:rPr kumimoji="0" lang="en-US" dirty="0"/>
              <a:t>Click to edit master title style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4/7/2018</a:t>
            </a:fld>
            <a:endParaRPr 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752601"/>
            <a:ext cx="1727200" cy="701676"/>
          </a:xfrm>
        </p:spPr>
        <p:txBody>
          <a:bodyPr>
            <a:noAutofit/>
          </a:bodyPr>
          <a:lstStyle>
            <a:lvl1pPr eaLnBrk="1" latinLnBrk="0" hangingPunct="1">
              <a:defRPr kumimoji="0" sz="3200">
                <a:solidFill>
                  <a:srgbClr val="FFFFFF"/>
                </a:solidFill>
              </a:defRPr>
            </a:lvl1pPr>
            <a:extLst/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71107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71032"/>
            <a:ext cx="12192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10" name="Rectangle 9"/>
          <p:cNvSpPr/>
          <p:nvPr/>
        </p:nvSpPr>
        <p:spPr>
          <a:xfrm>
            <a:off x="-12192" y="6053328"/>
            <a:ext cx="2999232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11" name="Rectangle 10"/>
          <p:cNvSpPr/>
          <p:nvPr/>
        </p:nvSpPr>
        <p:spPr>
          <a:xfrm>
            <a:off x="3145536" y="6044184"/>
            <a:ext cx="90464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3149600" y="6050037"/>
            <a:ext cx="8686800" cy="685800"/>
          </a:xfrm>
        </p:spPr>
        <p:txBody>
          <a:bodyPr anchor="ctr"/>
          <a:lstStyle>
            <a:lvl1pPr marL="0" indent="0" algn="l" eaLnBrk="1" latinLnBrk="0" hangingPunct="1">
              <a:buNone/>
              <a:defRPr kumimoji="0" sz="3733">
                <a:solidFill>
                  <a:srgbClr val="FFFFFF"/>
                </a:solidFill>
              </a:defRPr>
            </a:lvl1pPr>
            <a:lvl2pPr marL="609585" indent="0" algn="ctr" eaLnBrk="1" latinLnBrk="0" hangingPunct="1">
              <a:buNone/>
            </a:lvl2pPr>
            <a:lvl3pPr marL="1219170" indent="0" algn="ctr" eaLnBrk="1" latinLnBrk="0" hangingPunct="1">
              <a:buNone/>
            </a:lvl3pPr>
            <a:lvl4pPr marL="1828754" indent="0" algn="ctr" eaLnBrk="1" latinLnBrk="0" hangingPunct="1">
              <a:buNone/>
            </a:lvl4pPr>
            <a:lvl5pPr marL="2438339" indent="0" algn="ctr" eaLnBrk="1" latinLnBrk="0" hangingPunct="1">
              <a:buNone/>
            </a:lvl5pPr>
            <a:lvl6pPr marL="3047924" indent="0" algn="ctr" eaLnBrk="1" latinLnBrk="0" hangingPunct="1">
              <a:buNone/>
            </a:lvl6pPr>
            <a:lvl7pPr marL="3657509" indent="0" algn="ctr" eaLnBrk="1" latinLnBrk="0" hangingPunct="1">
              <a:buNone/>
            </a:lvl7pPr>
            <a:lvl8pPr marL="4267093" indent="0" algn="ctr" eaLnBrk="1" latinLnBrk="0" hangingPunct="1">
              <a:buNone/>
            </a:lvl8pPr>
            <a:lvl9pPr marL="4876678" indent="0" algn="ctr" eaLnBrk="1" latinLnBrk="0" hangingPunct="1">
              <a:buNone/>
            </a:lvl9pPr>
            <a:extLst/>
          </a:lstStyle>
          <a:p>
            <a:pPr eaLnBrk="1" latinLnBrk="1" hangingPunct="1"/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101600" y="6068699"/>
            <a:ext cx="2743200" cy="685800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 eaLnBrk="1" latinLnBrk="0" hangingPunct="1">
              <a:defRPr kumimoji="0" sz="2667">
                <a:solidFill>
                  <a:srgbClr val="FFFFFF"/>
                </a:solidFill>
              </a:defRPr>
            </a:lvl1pPr>
            <a:extLst/>
          </a:lstStyle>
          <a:p>
            <a:fld id="{B61BEF0D-F0BB-DE4B-95CE-6DB70DBA9567}" type="datetimeFigureOut">
              <a:rPr lang="en-US" smtClean="0"/>
              <a:pPr/>
              <a:t>4/7/2018</a:t>
            </a:fld>
            <a:endParaRPr lang="en-US" dirty="0"/>
          </a:p>
        </p:txBody>
      </p:sp>
      <p:sp>
        <p:nvSpPr>
          <p:cNvPr id="12" name="Rectangle 11"/>
          <p:cNvSpPr>
            <a:spLocks noGrp="1"/>
          </p:cNvSpPr>
          <p:nvPr>
            <p:ph type="title"/>
          </p:nvPr>
        </p:nvSpPr>
        <p:spPr>
          <a:xfrm>
            <a:off x="3149600" y="3124200"/>
            <a:ext cx="8636000" cy="2717800"/>
          </a:xfrm>
        </p:spPr>
        <p:txBody>
          <a:bodyPr rtlCol="0" anchor="b"/>
          <a:lstStyle>
            <a:lvl1pPr eaLnBrk="1" latinLnBrk="0" hangingPunct="1">
              <a:defRPr kumimoji="0" cap="all" baseline="0"/>
            </a:lvl1pPr>
            <a:extLst/>
          </a:lstStyle>
          <a:p>
            <a:pPr eaLnBrk="1" latinLnBrk="1" hangingPunct="1"/>
            <a:r>
              <a:rPr lang="en-US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709293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28801" y="2743201"/>
            <a:ext cx="9497484" cy="3534097"/>
          </a:xfrm>
        </p:spPr>
        <p:txBody>
          <a:bodyPr anchor="t">
            <a:normAutofit/>
          </a:bodyPr>
          <a:lstStyle>
            <a:lvl1pPr eaLnBrk="1" latinLnBrk="0" hangingPunct="1">
              <a:buNone/>
              <a:defRPr kumimoji="0" sz="2800">
                <a:solidFill>
                  <a:schemeClr val="bg2"/>
                </a:solidFill>
              </a:defRPr>
            </a:lvl1pPr>
            <a:lvl2pPr eaLnBrk="1" latinLnBrk="0" hangingPunct="1">
              <a:buNone/>
              <a:defRPr kumimoji="0" sz="2400">
                <a:solidFill>
                  <a:schemeClr val="tx1">
                    <a:tint val="75000"/>
                  </a:schemeClr>
                </a:solidFill>
              </a:defRPr>
            </a:lvl2pPr>
            <a:lvl3pPr eaLnBrk="1" latinLnBrk="0" hangingPunct="1">
              <a:buNone/>
              <a:defRPr kumimoji="0" sz="2133">
                <a:solidFill>
                  <a:schemeClr val="tx1">
                    <a:tint val="75000"/>
                  </a:schemeClr>
                </a:solidFill>
              </a:defRPr>
            </a:lvl3pPr>
            <a:lvl4pPr eaLnBrk="1" latinLnBrk="0" hangingPunct="1">
              <a:buNone/>
              <a:defRPr kumimoji="0" sz="1867">
                <a:solidFill>
                  <a:schemeClr val="tx1">
                    <a:tint val="75000"/>
                  </a:schemeClr>
                </a:solidFill>
              </a:defRPr>
            </a:lvl4pPr>
            <a:lvl5pPr eaLnBrk="1" latinLnBrk="0" hangingPunct="1">
              <a:buNone/>
              <a:defRPr kumimoji="0" sz="1867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1" hangingPunct="1"/>
            <a:r>
              <a:rPr lang="en-US"/>
              <a:t>Edit Master text styles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1524000"/>
            <a:ext cx="12192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8" name="Rectangle 7"/>
          <p:cNvSpPr/>
          <p:nvPr/>
        </p:nvSpPr>
        <p:spPr>
          <a:xfrm>
            <a:off x="0" y="1600200"/>
            <a:ext cx="17272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9" name="Rectangle 8"/>
          <p:cNvSpPr/>
          <p:nvPr/>
        </p:nvSpPr>
        <p:spPr>
          <a:xfrm>
            <a:off x="1828800" y="1600200"/>
            <a:ext cx="103632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1600200"/>
            <a:ext cx="10160000" cy="990600"/>
          </a:xfrm>
        </p:spPr>
        <p:txBody>
          <a:bodyPr/>
          <a:lstStyle>
            <a:lvl1pPr algn="l" eaLnBrk="1" latinLnBrk="0" hangingPunct="1">
              <a:buNone/>
              <a:defRPr kumimoji="0" sz="5867" b="0" cap="none">
                <a:solidFill>
                  <a:srgbClr val="FFFFFF"/>
                </a:solidFill>
              </a:defRPr>
            </a:lvl1pPr>
            <a:extLst/>
          </a:lstStyle>
          <a:p>
            <a:r>
              <a:rPr kumimoji="0" lang="en-US" dirty="0"/>
              <a:t>Click to edit master title style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752601"/>
            <a:ext cx="1727200" cy="701676"/>
          </a:xfrm>
        </p:spPr>
        <p:txBody>
          <a:bodyPr>
            <a:noAutofit/>
          </a:bodyPr>
          <a:lstStyle>
            <a:lvl1pPr eaLnBrk="1" latinLnBrk="0" hangingPunct="1">
              <a:defRPr kumimoji="0" sz="3200">
                <a:solidFill>
                  <a:srgbClr val="FFFFFF"/>
                </a:solidFill>
              </a:defRPr>
            </a:lvl1pPr>
            <a:extLst/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idx="12"/>
          </p:nvPr>
        </p:nvSpPr>
        <p:spPr>
          <a:xfrm>
            <a:off x="1828801" y="-183352"/>
            <a:ext cx="9497484" cy="1673225"/>
          </a:xfrm>
        </p:spPr>
        <p:txBody>
          <a:bodyPr anchor="b">
            <a:normAutofit/>
          </a:bodyPr>
          <a:lstStyle>
            <a:lvl1pPr eaLnBrk="1" latinLnBrk="0" hangingPunct="1">
              <a:buNone/>
              <a:defRPr kumimoji="0" sz="2800">
                <a:solidFill>
                  <a:schemeClr val="bg2"/>
                </a:solidFill>
              </a:defRPr>
            </a:lvl1pPr>
            <a:lvl2pPr eaLnBrk="1" latinLnBrk="0" hangingPunct="1">
              <a:buNone/>
              <a:defRPr kumimoji="0" sz="2400">
                <a:solidFill>
                  <a:schemeClr val="tx1">
                    <a:tint val="75000"/>
                  </a:schemeClr>
                </a:solidFill>
              </a:defRPr>
            </a:lvl2pPr>
            <a:lvl3pPr eaLnBrk="1" latinLnBrk="0" hangingPunct="1">
              <a:buNone/>
              <a:defRPr kumimoji="0" sz="2133">
                <a:solidFill>
                  <a:schemeClr val="tx1">
                    <a:tint val="75000"/>
                  </a:schemeClr>
                </a:solidFill>
              </a:defRPr>
            </a:lvl3pPr>
            <a:lvl4pPr eaLnBrk="1" latinLnBrk="0" hangingPunct="1">
              <a:buNone/>
              <a:defRPr kumimoji="0" sz="1867">
                <a:solidFill>
                  <a:schemeClr val="tx1">
                    <a:tint val="75000"/>
                  </a:schemeClr>
                </a:solidFill>
              </a:defRPr>
            </a:lvl4pPr>
            <a:lvl5pPr eaLnBrk="1" latinLnBrk="0" hangingPunct="1">
              <a:buNone/>
              <a:defRPr kumimoji="0" sz="1867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1" hangingPunct="1"/>
            <a:r>
              <a:rPr lang="en-US"/>
              <a:t>Edit Master text styles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0" y="6353498"/>
            <a:ext cx="12192000" cy="504502"/>
            <a:chOff x="0" y="6353498"/>
            <a:chExt cx="12192000" cy="504502"/>
          </a:xfrm>
        </p:grpSpPr>
        <p:sp>
          <p:nvSpPr>
            <p:cNvPr id="15" name="Rectangle 14"/>
            <p:cNvSpPr/>
            <p:nvPr/>
          </p:nvSpPr>
          <p:spPr>
            <a:xfrm>
              <a:off x="0" y="6353498"/>
              <a:ext cx="12192000" cy="504502"/>
            </a:xfrm>
            <a:prstGeom prst="rect">
              <a:avLst/>
            </a:prstGeom>
            <a:solidFill>
              <a:schemeClr val="accent1">
                <a:alpha val="100000"/>
              </a:schemeClr>
            </a:solidFill>
            <a:ln w="50800" cap="rnd" cmpd="dbl" algn="ctr">
              <a:noFill/>
              <a:prstDash val="solid"/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kumimoji="0" lang="en-US" sz="2400" dirty="0"/>
            </a:p>
          </p:txBody>
        </p:sp>
        <p:sp>
          <p:nvSpPr>
            <p:cNvPr id="16" name="TextBox 15"/>
            <p:cNvSpPr txBox="1"/>
            <p:nvPr userDrawn="1"/>
          </p:nvSpPr>
          <p:spPr>
            <a:xfrm>
              <a:off x="654824" y="6421083"/>
              <a:ext cx="11857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@</a:t>
              </a:r>
              <a:r>
                <a:rPr lang="en-US" dirty="0" err="1">
                  <a:solidFill>
                    <a:schemeClr val="bg1"/>
                  </a:solidFill>
                </a:rPr>
                <a:t>AMtwo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7" name="TextBox 16"/>
            <p:cNvSpPr txBox="1"/>
            <p:nvPr userDrawn="1"/>
          </p:nvSpPr>
          <p:spPr>
            <a:xfrm>
              <a:off x="9993507" y="6400071"/>
              <a:ext cx="16904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andy@am2.co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127AA714-F19D-4911-8D17-590BF02AA3AB}"/>
              </a:ext>
            </a:extLst>
          </p:cNvPr>
          <p:cNvSpPr txBox="1"/>
          <p:nvPr userDrawn="1"/>
        </p:nvSpPr>
        <p:spPr>
          <a:xfrm>
            <a:off x="4760337" y="6400071"/>
            <a:ext cx="2671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am2.co/shortcuts</a:t>
            </a:r>
          </a:p>
        </p:txBody>
      </p:sp>
    </p:spTree>
    <p:extLst>
      <p:ext uri="{BB962C8B-B14F-4D97-AF65-F5344CB8AC3E}">
        <p14:creationId xmlns:p14="http://schemas.microsoft.com/office/powerpoint/2010/main" val="16151469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latinLnBrk="1" hangingPunct="1"/>
            <a:r>
              <a:rPr lang="en-US"/>
              <a:t>Click to edit Master title style</a:t>
            </a:r>
            <a:endParaRPr/>
          </a:p>
        </p:txBody>
      </p:sp>
      <p:sp>
        <p:nvSpPr>
          <p:cNvPr id="5" name="Rectangl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>
            <a:spLocks noGrp="1"/>
          </p:cNvSpPr>
          <p:nvPr>
            <p:ph sz="quarter" idx="13"/>
          </p:nvPr>
        </p:nvSpPr>
        <p:spPr>
          <a:xfrm>
            <a:off x="812800" y="1803400"/>
            <a:ext cx="10871200" cy="4368800"/>
          </a:xfrm>
        </p:spPr>
        <p:txBody>
          <a:bodyPr/>
          <a:lstStyle/>
          <a:p>
            <a:pPr lvl="0" eaLnBrk="1" latinLnBrk="1" hangingPunct="1"/>
            <a:r>
              <a:rPr lang="en-US"/>
              <a:t>Edit Master text styles</a:t>
            </a:r>
          </a:p>
          <a:p>
            <a:pPr lvl="1" eaLnBrk="1" latinLnBrk="1" hangingPunct="1"/>
            <a:r>
              <a:rPr lang="en-US"/>
              <a:t>Second level</a:t>
            </a:r>
          </a:p>
          <a:p>
            <a:pPr lvl="2" eaLnBrk="1" latinLnBrk="1" hangingPunct="1"/>
            <a:r>
              <a:rPr lang="en-US"/>
              <a:t>Third level</a:t>
            </a:r>
          </a:p>
          <a:p>
            <a:pPr lvl="3" eaLnBrk="1" latinLnBrk="1" hangingPunct="1"/>
            <a:r>
              <a:rPr lang="en-US"/>
              <a:t>Fourth level</a:t>
            </a:r>
          </a:p>
          <a:p>
            <a:pPr lvl="4" eaLnBrk="1" latinLnBrk="1" hangingPunct="1"/>
            <a:r>
              <a:rPr lang="en-US"/>
              <a:t>Fifth level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12342149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latinLnBrk="1" hangingPunct="1"/>
            <a:r>
              <a:rPr lang="en-US"/>
              <a:t>Click to edit Master title style</a:t>
            </a:r>
            <a:endParaRPr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812800" y="1803402"/>
            <a:ext cx="5181600" cy="4358165"/>
          </a:xfrm>
        </p:spPr>
        <p:txBody>
          <a:bodyPr/>
          <a:lstStyle/>
          <a:p>
            <a:pPr lvl="0" eaLnBrk="1" latinLnBrk="1" hangingPunct="1"/>
            <a:r>
              <a:rPr lang="en-US"/>
              <a:t>Edit Master text styles</a:t>
            </a:r>
          </a:p>
          <a:p>
            <a:pPr lvl="1" eaLnBrk="1" latinLnBrk="1" hangingPunct="1"/>
            <a:r>
              <a:rPr lang="en-US"/>
              <a:t>Second level</a:t>
            </a:r>
          </a:p>
          <a:p>
            <a:pPr lvl="2" eaLnBrk="1" latinLnBrk="1" hangingPunct="1"/>
            <a:r>
              <a:rPr lang="en-US"/>
              <a:t>Third level</a:t>
            </a:r>
          </a:p>
          <a:p>
            <a:pPr lvl="3" eaLnBrk="1" latinLnBrk="1" hangingPunct="1"/>
            <a:r>
              <a:rPr lang="en-US"/>
              <a:t>Fourth level</a:t>
            </a:r>
          </a:p>
          <a:p>
            <a:pPr lvl="4" eaLnBrk="1" latinLnBrk="1" hangingPunct="1"/>
            <a:r>
              <a:rPr lang="en-US"/>
              <a:t>Fifth level</a:t>
            </a:r>
            <a:endParaRPr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6459868" y="1803399"/>
            <a:ext cx="5181600" cy="4358167"/>
          </a:xfrm>
        </p:spPr>
        <p:txBody>
          <a:bodyPr/>
          <a:lstStyle/>
          <a:p>
            <a:pPr lvl="0" eaLnBrk="1" latinLnBrk="1" hangingPunct="1"/>
            <a:r>
              <a:rPr lang="en-US"/>
              <a:t>Edit Master text styles</a:t>
            </a:r>
          </a:p>
          <a:p>
            <a:pPr lvl="1" eaLnBrk="1" latinLnBrk="1" hangingPunct="1"/>
            <a:r>
              <a:rPr lang="en-US"/>
              <a:t>Second level</a:t>
            </a:r>
          </a:p>
          <a:p>
            <a:pPr lvl="2" eaLnBrk="1" latinLnBrk="1" hangingPunct="1"/>
            <a:r>
              <a:rPr lang="en-US"/>
              <a:t>Third level</a:t>
            </a:r>
          </a:p>
          <a:p>
            <a:pPr lvl="3" eaLnBrk="1" latinLnBrk="1" hangingPunct="1"/>
            <a:r>
              <a:rPr lang="en-US"/>
              <a:t>Fourth level</a:t>
            </a:r>
          </a:p>
          <a:p>
            <a:pPr lvl="4" eaLnBrk="1" latinLnBrk="1" hangingPunct="1"/>
            <a:r>
              <a:rPr lang="en-US"/>
              <a:t>Fifth level</a:t>
            </a:r>
            <a:endParaRPr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821472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6864" y="157480"/>
            <a:ext cx="10871200" cy="1341120"/>
          </a:xfrm>
        </p:spPr>
        <p:txBody>
          <a:bodyPr anchor="b"/>
          <a:lstStyle>
            <a:lvl1pPr eaLnBrk="1" latinLnBrk="0" hangingPunct="1">
              <a:defRPr kumimoji="0"/>
            </a:lvl1pPr>
            <a:extLst/>
          </a:lstStyle>
          <a:p>
            <a:pPr eaLnBrk="1" latinLnBrk="1" hangingPunct="1"/>
            <a:r>
              <a:rPr lang="en-US"/>
              <a:t>Click to edit Master title style</a:t>
            </a:r>
            <a:endParaRPr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812800" y="2559757"/>
            <a:ext cx="5181600" cy="3505200"/>
          </a:xfrm>
        </p:spPr>
        <p:txBody>
          <a:bodyPr/>
          <a:lstStyle/>
          <a:p>
            <a:pPr lvl="0" eaLnBrk="1" latinLnBrk="1" hangingPunct="1"/>
            <a:r>
              <a:rPr lang="en-US"/>
              <a:t>Edit Master text styles</a:t>
            </a:r>
          </a:p>
          <a:p>
            <a:pPr lvl="1" eaLnBrk="1" latinLnBrk="1" hangingPunct="1"/>
            <a:r>
              <a:rPr lang="en-US"/>
              <a:t>Second level</a:t>
            </a:r>
          </a:p>
          <a:p>
            <a:pPr lvl="2" eaLnBrk="1" latinLnBrk="1" hangingPunct="1"/>
            <a:r>
              <a:rPr lang="en-US"/>
              <a:t>Third level</a:t>
            </a:r>
          </a:p>
          <a:p>
            <a:pPr lvl="3" eaLnBrk="1" latinLnBrk="1" hangingPunct="1"/>
            <a:r>
              <a:rPr lang="en-US"/>
              <a:t>Fourth level</a:t>
            </a:r>
          </a:p>
          <a:p>
            <a:pPr lvl="4" eaLnBrk="1" latinLnBrk="1" hangingPunct="1"/>
            <a:r>
              <a:rPr lang="en-US"/>
              <a:t>Fifth level</a:t>
            </a:r>
            <a:endParaRPr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6400800" y="2559757"/>
            <a:ext cx="5181600" cy="3505200"/>
          </a:xfrm>
        </p:spPr>
        <p:txBody>
          <a:bodyPr/>
          <a:lstStyle/>
          <a:p>
            <a:pPr lvl="0" eaLnBrk="1" latinLnBrk="1" hangingPunct="1"/>
            <a:r>
              <a:rPr lang="en-US"/>
              <a:t>Edit Master text styles</a:t>
            </a:r>
          </a:p>
          <a:p>
            <a:pPr lvl="1" eaLnBrk="1" latinLnBrk="1" hangingPunct="1"/>
            <a:r>
              <a:rPr lang="en-US"/>
              <a:t>Second level</a:t>
            </a:r>
          </a:p>
          <a:p>
            <a:pPr lvl="2" eaLnBrk="1" latinLnBrk="1" hangingPunct="1"/>
            <a:r>
              <a:rPr lang="en-US"/>
              <a:t>Third level</a:t>
            </a:r>
          </a:p>
          <a:p>
            <a:pPr lvl="3" eaLnBrk="1" latinLnBrk="1" hangingPunct="1"/>
            <a:r>
              <a:rPr lang="en-US"/>
              <a:t>Fourth level</a:t>
            </a:r>
          </a:p>
          <a:p>
            <a:pPr lvl="4" eaLnBrk="1" latinLnBrk="1" hangingPunct="1"/>
            <a:r>
              <a:rPr lang="en-US"/>
              <a:t>Fifth level</a:t>
            </a:r>
            <a:endParaRPr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8"/>
          </p:nvPr>
        </p:nvSpPr>
        <p:spPr>
          <a:xfrm>
            <a:off x="812800" y="1816383"/>
            <a:ext cx="5181600" cy="707136"/>
          </a:xfrm>
          <a:solidFill>
            <a:schemeClr val="accent2"/>
          </a:solidFill>
        </p:spPr>
        <p:txBody>
          <a:bodyPr rtlCol="0" anchor="ctr"/>
          <a:lstStyle>
            <a:lvl1pPr eaLnBrk="1" latinLnBrk="0" hangingPunct="1">
              <a:buFontTx/>
              <a:buNone/>
              <a:defRPr kumimoji="0" sz="2667" b="1">
                <a:solidFill>
                  <a:srgbClr val="FFFFFF"/>
                </a:solidFill>
              </a:defRPr>
            </a:lvl1pPr>
            <a:extLst/>
          </a:lstStyle>
          <a:p>
            <a:pPr lvl="0" eaLnBrk="1" latinLnBrk="1" hangingPunct="1"/>
            <a:r>
              <a:rPr lang="en-US"/>
              <a:t>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9"/>
          </p:nvPr>
        </p:nvSpPr>
        <p:spPr>
          <a:xfrm>
            <a:off x="6400800" y="1816383"/>
            <a:ext cx="5181600" cy="707136"/>
          </a:xfrm>
          <a:solidFill>
            <a:schemeClr val="accent4"/>
          </a:solidFill>
        </p:spPr>
        <p:txBody>
          <a:bodyPr rtlCol="0" anchor="ctr"/>
          <a:lstStyle>
            <a:lvl1pPr eaLnBrk="1" latinLnBrk="0" hangingPunct="1">
              <a:buFontTx/>
              <a:buNone/>
              <a:defRPr kumimoji="0" sz="2667" b="1">
                <a:solidFill>
                  <a:srgbClr val="FFFFFF"/>
                </a:solidFill>
              </a:defRPr>
            </a:lvl1pPr>
            <a:extLst/>
          </a:lstStyle>
          <a:p>
            <a:pPr lvl="0" eaLnBrk="1" latinLnBrk="1" hangingPunct="1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2699433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latinLnBrk="1" hangingPunct="1"/>
            <a:r>
              <a:rPr lang="en-US"/>
              <a:t>Click to edit Master title style</a:t>
            </a:r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1" latinLnBrk="0" hangingPunct="1">
              <a:defRPr kumimoji="0">
                <a:solidFill>
                  <a:srgbClr val="FFFFFF"/>
                </a:solidFill>
              </a:defRPr>
            </a:lvl1pPr>
            <a:extLst/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09363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28801" y="2743201"/>
            <a:ext cx="9497484" cy="3534097"/>
          </a:xfrm>
        </p:spPr>
        <p:txBody>
          <a:bodyPr anchor="t">
            <a:normAutofit/>
          </a:bodyPr>
          <a:lstStyle>
            <a:lvl1pPr eaLnBrk="1" latinLnBrk="0" hangingPunct="1">
              <a:buNone/>
              <a:defRPr kumimoji="0" sz="2800">
                <a:solidFill>
                  <a:schemeClr val="bg2"/>
                </a:solidFill>
              </a:defRPr>
            </a:lvl1pPr>
            <a:lvl2pPr eaLnBrk="1" latinLnBrk="0" hangingPunct="1">
              <a:buNone/>
              <a:defRPr kumimoji="0" sz="2400">
                <a:solidFill>
                  <a:schemeClr val="tx1">
                    <a:tint val="75000"/>
                  </a:schemeClr>
                </a:solidFill>
              </a:defRPr>
            </a:lvl2pPr>
            <a:lvl3pPr eaLnBrk="1" latinLnBrk="0" hangingPunct="1">
              <a:buNone/>
              <a:defRPr kumimoji="0" sz="2133">
                <a:solidFill>
                  <a:schemeClr val="tx1">
                    <a:tint val="75000"/>
                  </a:schemeClr>
                </a:solidFill>
              </a:defRPr>
            </a:lvl3pPr>
            <a:lvl4pPr eaLnBrk="1" latinLnBrk="0" hangingPunct="1">
              <a:buNone/>
              <a:defRPr kumimoji="0" sz="1867">
                <a:solidFill>
                  <a:schemeClr val="tx1">
                    <a:tint val="75000"/>
                  </a:schemeClr>
                </a:solidFill>
              </a:defRPr>
            </a:lvl4pPr>
            <a:lvl5pPr eaLnBrk="1" latinLnBrk="0" hangingPunct="1">
              <a:buNone/>
              <a:defRPr kumimoji="0" sz="1867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1" hangingPunct="1"/>
            <a:r>
              <a:rPr lang="en-US"/>
              <a:t>Edit Master text styles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1524000"/>
            <a:ext cx="12192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8" name="Rectangle 7"/>
          <p:cNvSpPr/>
          <p:nvPr/>
        </p:nvSpPr>
        <p:spPr>
          <a:xfrm>
            <a:off x="0" y="1600200"/>
            <a:ext cx="17272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9" name="Rectangle 8"/>
          <p:cNvSpPr/>
          <p:nvPr/>
        </p:nvSpPr>
        <p:spPr>
          <a:xfrm>
            <a:off x="1828800" y="1600200"/>
            <a:ext cx="103632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1600200"/>
            <a:ext cx="10160000" cy="990600"/>
          </a:xfrm>
        </p:spPr>
        <p:txBody>
          <a:bodyPr/>
          <a:lstStyle>
            <a:lvl1pPr algn="l" eaLnBrk="1" latinLnBrk="0" hangingPunct="1">
              <a:buNone/>
              <a:defRPr kumimoji="0" sz="5867" b="0" cap="none">
                <a:solidFill>
                  <a:srgbClr val="FFFFFF"/>
                </a:solidFill>
              </a:defRPr>
            </a:lvl1pPr>
            <a:extLst/>
          </a:lstStyle>
          <a:p>
            <a:r>
              <a:rPr kumimoji="0" lang="en-US" dirty="0"/>
              <a:t>Click to edit master title style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752601"/>
            <a:ext cx="1727200" cy="701676"/>
          </a:xfrm>
        </p:spPr>
        <p:txBody>
          <a:bodyPr>
            <a:noAutofit/>
          </a:bodyPr>
          <a:lstStyle>
            <a:lvl1pPr eaLnBrk="1" latinLnBrk="0" hangingPunct="1">
              <a:defRPr kumimoji="0" sz="3200">
                <a:solidFill>
                  <a:srgbClr val="FFFFFF"/>
                </a:solidFill>
              </a:defRPr>
            </a:lvl1pPr>
            <a:extLst/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idx="12"/>
          </p:nvPr>
        </p:nvSpPr>
        <p:spPr>
          <a:xfrm>
            <a:off x="1828801" y="-2450306"/>
            <a:ext cx="9497484" cy="3940179"/>
          </a:xfrm>
        </p:spPr>
        <p:txBody>
          <a:bodyPr anchor="b">
            <a:normAutofit/>
          </a:bodyPr>
          <a:lstStyle>
            <a:lvl1pPr eaLnBrk="1" latinLnBrk="0" hangingPunct="1">
              <a:buNone/>
              <a:defRPr kumimoji="0" sz="2800">
                <a:solidFill>
                  <a:schemeClr val="bg2"/>
                </a:solidFill>
              </a:defRPr>
            </a:lvl1pPr>
            <a:lvl2pPr eaLnBrk="1" latinLnBrk="0" hangingPunct="1">
              <a:buNone/>
              <a:defRPr kumimoji="0" sz="2400">
                <a:solidFill>
                  <a:schemeClr val="tx1">
                    <a:tint val="75000"/>
                  </a:schemeClr>
                </a:solidFill>
              </a:defRPr>
            </a:lvl2pPr>
            <a:lvl3pPr eaLnBrk="1" latinLnBrk="0" hangingPunct="1">
              <a:buNone/>
              <a:defRPr kumimoji="0" sz="2133">
                <a:solidFill>
                  <a:schemeClr val="tx1">
                    <a:tint val="75000"/>
                  </a:schemeClr>
                </a:solidFill>
              </a:defRPr>
            </a:lvl3pPr>
            <a:lvl4pPr eaLnBrk="1" latinLnBrk="0" hangingPunct="1">
              <a:buNone/>
              <a:defRPr kumimoji="0" sz="1867">
                <a:solidFill>
                  <a:schemeClr val="tx1">
                    <a:tint val="75000"/>
                  </a:schemeClr>
                </a:solidFill>
              </a:defRPr>
            </a:lvl4pPr>
            <a:lvl5pPr eaLnBrk="1" latinLnBrk="0" hangingPunct="1">
              <a:buNone/>
              <a:defRPr kumimoji="0" sz="1867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1" hangingPunct="1"/>
            <a:r>
              <a:rPr lang="en-US"/>
              <a:t>Edit Master text styles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0" y="6353498"/>
            <a:ext cx="12192000" cy="504502"/>
            <a:chOff x="0" y="6353498"/>
            <a:chExt cx="12192000" cy="504502"/>
          </a:xfrm>
        </p:grpSpPr>
        <p:sp>
          <p:nvSpPr>
            <p:cNvPr id="15" name="Rectangle 14"/>
            <p:cNvSpPr/>
            <p:nvPr/>
          </p:nvSpPr>
          <p:spPr>
            <a:xfrm>
              <a:off x="0" y="6353498"/>
              <a:ext cx="12192000" cy="504502"/>
            </a:xfrm>
            <a:prstGeom prst="rect">
              <a:avLst/>
            </a:prstGeom>
            <a:solidFill>
              <a:schemeClr val="accent1">
                <a:alpha val="100000"/>
              </a:schemeClr>
            </a:solidFill>
            <a:ln w="50800" cap="rnd" cmpd="dbl" algn="ctr">
              <a:noFill/>
              <a:prstDash val="solid"/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kumimoji="0" lang="en-US" sz="2400" dirty="0"/>
            </a:p>
          </p:txBody>
        </p:sp>
        <p:sp>
          <p:nvSpPr>
            <p:cNvPr id="16" name="TextBox 15"/>
            <p:cNvSpPr txBox="1"/>
            <p:nvPr userDrawn="1"/>
          </p:nvSpPr>
          <p:spPr>
            <a:xfrm>
              <a:off x="654824" y="6421083"/>
              <a:ext cx="11857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@</a:t>
              </a:r>
              <a:r>
                <a:rPr lang="en-US" dirty="0" err="1">
                  <a:solidFill>
                    <a:schemeClr val="bg1"/>
                  </a:solidFill>
                </a:rPr>
                <a:t>AMtwo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7" name="TextBox 16"/>
            <p:cNvSpPr txBox="1"/>
            <p:nvPr userDrawn="1"/>
          </p:nvSpPr>
          <p:spPr>
            <a:xfrm>
              <a:off x="9993507" y="6400071"/>
              <a:ext cx="16904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andy@am2.co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1990BF0A-6125-44B5-BA5C-3A668782918E}"/>
              </a:ext>
            </a:extLst>
          </p:cNvPr>
          <p:cNvSpPr txBox="1"/>
          <p:nvPr userDrawn="1"/>
        </p:nvSpPr>
        <p:spPr>
          <a:xfrm>
            <a:off x="4760337" y="6400071"/>
            <a:ext cx="2671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am2.co/shortcuts</a:t>
            </a:r>
          </a:p>
        </p:txBody>
      </p:sp>
    </p:spTree>
    <p:extLst>
      <p:ext uri="{BB962C8B-B14F-4D97-AF65-F5344CB8AC3E}">
        <p14:creationId xmlns:p14="http://schemas.microsoft.com/office/powerpoint/2010/main" val="18147183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711200" cy="381000"/>
          </a:xfrm>
        </p:spPr>
        <p:txBody>
          <a:bodyPr/>
          <a:lstStyle>
            <a:lvl1pPr eaLnBrk="1" latinLnBrk="0" hangingPunct="1">
              <a:defRPr kumimoji="0">
                <a:solidFill>
                  <a:schemeClr val="tx2"/>
                </a:solidFill>
              </a:defRPr>
            </a:lvl1pPr>
            <a:extLst/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720035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6353498"/>
            <a:ext cx="12192000" cy="504502"/>
            <a:chOff x="0" y="6353498"/>
            <a:chExt cx="12192000" cy="504502"/>
          </a:xfrm>
        </p:grpSpPr>
        <p:sp>
          <p:nvSpPr>
            <p:cNvPr id="5" name="Rectangle 4"/>
            <p:cNvSpPr/>
            <p:nvPr/>
          </p:nvSpPr>
          <p:spPr>
            <a:xfrm>
              <a:off x="0" y="6353498"/>
              <a:ext cx="12192000" cy="504502"/>
            </a:xfrm>
            <a:prstGeom prst="rect">
              <a:avLst/>
            </a:prstGeom>
            <a:solidFill>
              <a:schemeClr val="accent1">
                <a:alpha val="100000"/>
              </a:schemeClr>
            </a:solidFill>
            <a:ln w="50800" cap="rnd" cmpd="dbl" algn="ctr">
              <a:noFill/>
              <a:prstDash val="solid"/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kumimoji="0" lang="en-US" sz="2400" dirty="0"/>
            </a:p>
          </p:txBody>
        </p:sp>
        <p:sp>
          <p:nvSpPr>
            <p:cNvPr id="6" name="TextBox 5"/>
            <p:cNvSpPr txBox="1"/>
            <p:nvPr userDrawn="1"/>
          </p:nvSpPr>
          <p:spPr>
            <a:xfrm>
              <a:off x="654824" y="6421083"/>
              <a:ext cx="11857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@</a:t>
              </a:r>
              <a:r>
                <a:rPr lang="en-US" dirty="0" err="1">
                  <a:solidFill>
                    <a:schemeClr val="bg1"/>
                  </a:solidFill>
                </a:rPr>
                <a:t>AMtwo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7" name="TextBox 6"/>
            <p:cNvSpPr txBox="1"/>
            <p:nvPr userDrawn="1"/>
          </p:nvSpPr>
          <p:spPr>
            <a:xfrm>
              <a:off x="9993507" y="6400071"/>
              <a:ext cx="16904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andy@am2.co</a:t>
              </a:r>
            </a:p>
          </p:txBody>
        </p:sp>
        <p:sp>
          <p:nvSpPr>
            <p:cNvPr id="8" name="TextBox 7"/>
            <p:cNvSpPr txBox="1"/>
            <p:nvPr userDrawn="1"/>
          </p:nvSpPr>
          <p:spPr>
            <a:xfrm>
              <a:off x="5250753" y="6400071"/>
              <a:ext cx="16904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www.am2.co</a:t>
              </a:r>
            </a:p>
          </p:txBody>
        </p:sp>
      </p:grpSp>
      <p:grpSp>
        <p:nvGrpSpPr>
          <p:cNvPr id="9" name="Group 8"/>
          <p:cNvGrpSpPr/>
          <p:nvPr userDrawn="1"/>
        </p:nvGrpSpPr>
        <p:grpSpPr>
          <a:xfrm>
            <a:off x="0" y="6353498"/>
            <a:ext cx="12192000" cy="504502"/>
            <a:chOff x="0" y="6353498"/>
            <a:chExt cx="12192000" cy="504502"/>
          </a:xfrm>
        </p:grpSpPr>
        <p:sp>
          <p:nvSpPr>
            <p:cNvPr id="10" name="Rectangle 9"/>
            <p:cNvSpPr/>
            <p:nvPr/>
          </p:nvSpPr>
          <p:spPr>
            <a:xfrm>
              <a:off x="0" y="6353498"/>
              <a:ext cx="12192000" cy="504502"/>
            </a:xfrm>
            <a:prstGeom prst="rect">
              <a:avLst/>
            </a:prstGeom>
            <a:solidFill>
              <a:schemeClr val="accent1">
                <a:alpha val="100000"/>
              </a:schemeClr>
            </a:solidFill>
            <a:ln w="50800" cap="rnd" cmpd="dbl" algn="ctr">
              <a:noFill/>
              <a:prstDash val="solid"/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kumimoji="0" lang="en-US" sz="2400" dirty="0"/>
            </a:p>
          </p:txBody>
        </p:sp>
        <p:sp>
          <p:nvSpPr>
            <p:cNvPr id="11" name="TextBox 10"/>
            <p:cNvSpPr txBox="1"/>
            <p:nvPr userDrawn="1"/>
          </p:nvSpPr>
          <p:spPr>
            <a:xfrm>
              <a:off x="654824" y="6421083"/>
              <a:ext cx="11857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@</a:t>
              </a:r>
              <a:r>
                <a:rPr lang="en-US" dirty="0" err="1">
                  <a:solidFill>
                    <a:schemeClr val="bg1"/>
                  </a:solidFill>
                </a:rPr>
                <a:t>AMtwo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2" name="TextBox 11"/>
            <p:cNvSpPr txBox="1"/>
            <p:nvPr userDrawn="1"/>
          </p:nvSpPr>
          <p:spPr>
            <a:xfrm>
              <a:off x="9993507" y="6400071"/>
              <a:ext cx="16904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andy@am2.co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2E46FDB7-95D7-4AB7-9912-EF6341D871BE}"/>
              </a:ext>
            </a:extLst>
          </p:cNvPr>
          <p:cNvSpPr txBox="1"/>
          <p:nvPr userDrawn="1"/>
        </p:nvSpPr>
        <p:spPr>
          <a:xfrm>
            <a:off x="4760337" y="6400071"/>
            <a:ext cx="2671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am2.co/shortcuts</a:t>
            </a:r>
          </a:p>
        </p:txBody>
      </p:sp>
    </p:spTree>
    <p:extLst>
      <p:ext uri="{BB962C8B-B14F-4D97-AF65-F5344CB8AC3E}">
        <p14:creationId xmlns:p14="http://schemas.microsoft.com/office/powerpoint/2010/main" val="47430277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157480"/>
            <a:ext cx="10871200" cy="1341120"/>
          </a:xfrm>
        </p:spPr>
        <p:txBody>
          <a:bodyPr anchor="b"/>
          <a:lstStyle>
            <a:lvl1pPr algn="l" eaLnBrk="1" latinLnBrk="0" hangingPunct="1">
              <a:buNone/>
              <a:defRPr kumimoji="0" sz="5600" b="0"/>
            </a:lvl1pPr>
            <a:extLst/>
          </a:lstStyle>
          <a:p>
            <a:pPr eaLnBrk="1" latinLnBrk="1" hangingPunct="1"/>
            <a:r>
              <a:rPr lang="en-US"/>
              <a:t>Click to edit Master title style</a:t>
            </a:r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1" latinLnBrk="0" hangingPunct="1">
              <a:defRPr kumimoji="0">
                <a:solidFill>
                  <a:srgbClr val="FFFFFF"/>
                </a:solidFill>
              </a:defRPr>
            </a:lvl1pPr>
            <a:extLst/>
          </a:lstStyle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800" y="1905000"/>
            <a:ext cx="2133600" cy="41656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 eaLnBrk="1" latinLnBrk="0" hangingPunct="1">
              <a:spcAft>
                <a:spcPts val="1333"/>
              </a:spcAft>
              <a:buNone/>
              <a:defRPr kumimoji="0" sz="2400"/>
            </a:lvl1pPr>
            <a:lvl2pPr eaLnBrk="1" latinLnBrk="0" hangingPunct="1">
              <a:buNone/>
              <a:defRPr kumimoji="0" sz="1600"/>
            </a:lvl2pPr>
            <a:lvl3pPr eaLnBrk="1" latinLnBrk="0" hangingPunct="1">
              <a:buNone/>
              <a:defRPr kumimoji="0" sz="1333"/>
            </a:lvl3pPr>
            <a:lvl4pPr eaLnBrk="1" latinLnBrk="0" hangingPunct="1">
              <a:buNone/>
              <a:defRPr kumimoji="0" sz="1200"/>
            </a:lvl4pPr>
            <a:lvl5pPr eaLnBrk="1" latinLnBrk="0" hangingPunct="1">
              <a:buNone/>
              <a:defRPr kumimoji="0" sz="1200"/>
            </a:lvl5pPr>
            <a:extLst/>
          </a:lstStyle>
          <a:p>
            <a:pPr lvl="0" eaLnBrk="1" latinLnBrk="1" hangingPunct="1"/>
            <a:r>
              <a:rPr lang="en-US"/>
              <a:t>Edit Master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149600" y="1905000"/>
            <a:ext cx="8534400" cy="4267200"/>
          </a:xfrm>
        </p:spPr>
        <p:txBody>
          <a:bodyPr/>
          <a:lstStyle/>
          <a:p>
            <a:pPr lvl="0" eaLnBrk="1" latinLnBrk="1" hangingPunct="1"/>
            <a:r>
              <a:rPr lang="en-US"/>
              <a:t>Edit Master text styles</a:t>
            </a:r>
          </a:p>
          <a:p>
            <a:pPr lvl="1" eaLnBrk="1" latinLnBrk="1" hangingPunct="1"/>
            <a:r>
              <a:rPr lang="en-US"/>
              <a:t>Second level</a:t>
            </a:r>
          </a:p>
          <a:p>
            <a:pPr lvl="2" eaLnBrk="1" latinLnBrk="1" hangingPunct="1"/>
            <a:r>
              <a:rPr lang="en-US"/>
              <a:t>Third level</a:t>
            </a:r>
          </a:p>
          <a:p>
            <a:pPr lvl="3" eaLnBrk="1" latinLnBrk="1" hangingPunct="1"/>
            <a:r>
              <a:rPr lang="en-US"/>
              <a:t>Fourth level</a:t>
            </a:r>
          </a:p>
          <a:p>
            <a:pPr lvl="4" eaLnBrk="1" latinLnBrk="1" hangingPunct="1"/>
            <a:r>
              <a:rPr lang="en-US"/>
              <a:t>Fifth level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53297231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076891" y="0"/>
            <a:ext cx="10115109" cy="4559808"/>
          </a:xfrm>
          <a:solidFill>
            <a:schemeClr val="tx2">
              <a:shade val="50000"/>
            </a:schemeClr>
          </a:solidFill>
          <a:ln>
            <a:noFill/>
          </a:ln>
        </p:spPr>
        <p:txBody>
          <a:bodyPr/>
          <a:lstStyle>
            <a:lvl1pPr eaLnBrk="1" latinLnBrk="0" hangingPunct="1">
              <a:buNone/>
              <a:defRPr kumimoji="0" sz="4267"/>
            </a:lvl1pPr>
            <a:extLst/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33600" y="5486400"/>
            <a:ext cx="9753600" cy="685800"/>
          </a:xfrm>
        </p:spPr>
        <p:txBody>
          <a:bodyPr/>
          <a:lstStyle>
            <a:lvl1pPr marL="0" indent="0" eaLnBrk="1" latinLnBrk="0" hangingPunct="1">
              <a:buFontTx/>
              <a:buNone/>
              <a:defRPr kumimoji="0" sz="2267"/>
            </a:lvl1pPr>
            <a:lvl2pPr eaLnBrk="1" latinLnBrk="0" hangingPunct="1">
              <a:buFontTx/>
              <a:buNone/>
              <a:defRPr kumimoji="0" sz="1600"/>
            </a:lvl2pPr>
            <a:lvl3pPr eaLnBrk="1" latinLnBrk="0" hangingPunct="1">
              <a:buFontTx/>
              <a:buNone/>
              <a:defRPr kumimoji="0" sz="1333"/>
            </a:lvl3pPr>
            <a:lvl4pPr eaLnBrk="1" latinLnBrk="0" hangingPunct="1">
              <a:buFontTx/>
              <a:buNone/>
              <a:defRPr kumimoji="0" sz="1200"/>
            </a:lvl4pPr>
            <a:lvl5pPr eaLnBrk="1" latinLnBrk="0" hangingPunct="1">
              <a:buFontTx/>
              <a:buNone/>
              <a:defRPr kumimoji="0" sz="1200"/>
            </a:lvl5pPr>
            <a:extLst/>
          </a:lstStyle>
          <a:p>
            <a:pPr lvl="0" eaLnBrk="1" latinLnBrk="1" hangingPunct="1"/>
            <a:r>
              <a:rPr lang="en-US"/>
              <a:t>Edit Master text styles</a:t>
            </a:r>
          </a:p>
        </p:txBody>
      </p:sp>
      <p:sp>
        <p:nvSpPr>
          <p:cNvPr id="8" name="Rectangle 7"/>
          <p:cNvSpPr/>
          <p:nvPr/>
        </p:nvSpPr>
        <p:spPr>
          <a:xfrm>
            <a:off x="-12192" y="4572000"/>
            <a:ext cx="12192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9" name="Rectangle 8"/>
          <p:cNvSpPr/>
          <p:nvPr/>
        </p:nvSpPr>
        <p:spPr>
          <a:xfrm>
            <a:off x="-12192" y="4663440"/>
            <a:ext cx="195072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10" name="Rectangle 9"/>
          <p:cNvSpPr/>
          <p:nvPr/>
        </p:nvSpPr>
        <p:spPr>
          <a:xfrm>
            <a:off x="2060448" y="4654296"/>
            <a:ext cx="10119360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3600" y="4724400"/>
            <a:ext cx="9753600" cy="609600"/>
          </a:xfrm>
        </p:spPr>
        <p:txBody>
          <a:bodyPr anchor="ctr"/>
          <a:lstStyle>
            <a:lvl1pPr algn="l" eaLnBrk="1" latinLnBrk="0" hangingPunct="1">
              <a:buNone/>
              <a:defRPr kumimoji="0" sz="3733" b="0">
                <a:solidFill>
                  <a:srgbClr val="FFFFFF"/>
                </a:solidFill>
              </a:defRPr>
            </a:lvl1pPr>
            <a:extLst/>
          </a:lstStyle>
          <a:p>
            <a:pPr eaLnBrk="1" latinLnBrk="1" hangingPunct="1"/>
            <a:r>
              <a:rPr lang="en-US"/>
              <a:t>Click to edit Master title style</a:t>
            </a:r>
            <a:endParaRPr dirty="0"/>
          </a:p>
        </p:txBody>
      </p:sp>
      <p:sp>
        <p:nvSpPr>
          <p:cNvPr id="11" name="Rectangle 10"/>
          <p:cNvSpPr/>
          <p:nvPr/>
        </p:nvSpPr>
        <p:spPr>
          <a:xfrm>
            <a:off x="1930400" y="0"/>
            <a:ext cx="134112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8331200" y="6248400"/>
            <a:ext cx="3556000" cy="365125"/>
          </a:xfrm>
          <a:prstGeom prst="rect">
            <a:avLst/>
          </a:prstGeom>
        </p:spPr>
        <p:txBody>
          <a:bodyPr rtlCol="0"/>
          <a:lstStyle/>
          <a:p>
            <a:fld id="{B61BEF0D-F0BB-DE4B-95CE-6DB70DBA9567}" type="datetimeFigureOut">
              <a:rPr lang="en-US" smtClean="0"/>
              <a:pPr/>
              <a:t>4/7/2018</a:t>
            </a:fld>
            <a:endParaRPr 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930400" cy="663579"/>
          </a:xfrm>
        </p:spPr>
        <p:txBody>
          <a:bodyPr rtlCol="0"/>
          <a:lstStyle>
            <a:lvl1pPr eaLnBrk="1" latinLnBrk="0" hangingPunct="1">
              <a:defRPr kumimoji="0" sz="3733"/>
            </a:lvl1pPr>
            <a:extLst/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2133600" y="6248207"/>
            <a:ext cx="6096000" cy="365125"/>
          </a:xfrm>
          <a:prstGeom prst="rect">
            <a:avLst/>
          </a:prstGeom>
        </p:spPr>
        <p:txBody>
          <a:bodyPr rtlCol="0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85416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6864" y="1803400"/>
            <a:ext cx="10871200" cy="446083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114304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485407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>
  <p:cSld name="1_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28801" y="2743201"/>
            <a:ext cx="9497484" cy="1673225"/>
          </a:xfrm>
        </p:spPr>
        <p:txBody>
          <a:bodyPr anchor="t"/>
          <a:lstStyle>
            <a:lvl1pPr eaLnBrk="1" latinLnBrk="0" hangingPunct="1">
              <a:buNone/>
              <a:defRPr kumimoji="0" sz="3733">
                <a:solidFill>
                  <a:schemeClr val="tx2"/>
                </a:solidFill>
              </a:defRPr>
            </a:lvl1pPr>
            <a:lvl2pPr eaLnBrk="1" latinLnBrk="0" hangingPunct="1">
              <a:buNone/>
              <a:defRPr kumimoji="0" sz="2400">
                <a:solidFill>
                  <a:schemeClr val="tx1">
                    <a:tint val="75000"/>
                  </a:schemeClr>
                </a:solidFill>
              </a:defRPr>
            </a:lvl2pPr>
            <a:lvl3pPr eaLnBrk="1" latinLnBrk="0" hangingPunct="1">
              <a:buNone/>
              <a:defRPr kumimoji="0" sz="2133">
                <a:solidFill>
                  <a:schemeClr val="tx1">
                    <a:tint val="75000"/>
                  </a:schemeClr>
                </a:solidFill>
              </a:defRPr>
            </a:lvl3pPr>
            <a:lvl4pPr eaLnBrk="1" latinLnBrk="0" hangingPunct="1">
              <a:buNone/>
              <a:defRPr kumimoji="0" sz="1867">
                <a:solidFill>
                  <a:schemeClr val="tx1">
                    <a:tint val="75000"/>
                  </a:schemeClr>
                </a:solidFill>
              </a:defRPr>
            </a:lvl4pPr>
            <a:lvl5pPr eaLnBrk="1" latinLnBrk="0" hangingPunct="1">
              <a:buNone/>
              <a:defRPr kumimoji="0" sz="1867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1" hangingPunct="1"/>
            <a:r>
              <a:rPr lang="en-US"/>
              <a:t>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1600200"/>
            <a:ext cx="10160000" cy="990600"/>
          </a:xfrm>
        </p:spPr>
        <p:txBody>
          <a:bodyPr/>
          <a:lstStyle>
            <a:lvl1pPr algn="l" eaLnBrk="1" latinLnBrk="0" hangingPunct="1">
              <a:buNone/>
              <a:defRPr kumimoji="0" sz="5867" b="0" cap="none">
                <a:solidFill>
                  <a:srgbClr val="FFFFFF"/>
                </a:solidFill>
              </a:defRPr>
            </a:lvl1pPr>
            <a:extLst/>
          </a:lstStyle>
          <a:p>
            <a:r>
              <a:rPr kumimoji="0" lang="en-US" dirty="0"/>
              <a:t>Click to edit master title style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752601"/>
            <a:ext cx="1727200" cy="701676"/>
          </a:xfrm>
        </p:spPr>
        <p:txBody>
          <a:bodyPr>
            <a:noAutofit/>
          </a:bodyPr>
          <a:lstStyle>
            <a:lvl1pPr eaLnBrk="1" latinLnBrk="0" hangingPunct="1">
              <a:defRPr kumimoji="0" sz="3200">
                <a:solidFill>
                  <a:srgbClr val="FFFFFF"/>
                </a:solidFill>
              </a:defRPr>
            </a:lvl1pPr>
            <a:extLst/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1317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latinLnBrk="1" hangingPunct="1"/>
            <a:r>
              <a:rPr lang="en-US"/>
              <a:t>Click to edit Master title style</a:t>
            </a:r>
            <a:endParaRPr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812800" y="1803402"/>
            <a:ext cx="5181600" cy="4358165"/>
          </a:xfrm>
        </p:spPr>
        <p:txBody>
          <a:bodyPr/>
          <a:lstStyle/>
          <a:p>
            <a:pPr lvl="0" eaLnBrk="1" latinLnBrk="1" hangingPunct="1"/>
            <a:r>
              <a:rPr lang="en-US"/>
              <a:t>Click to edit Master text styles</a:t>
            </a:r>
          </a:p>
          <a:p>
            <a:pPr lvl="1" eaLnBrk="1" latinLnBrk="1" hangingPunct="1"/>
            <a:r>
              <a:rPr lang="en-US"/>
              <a:t>Second level</a:t>
            </a:r>
          </a:p>
          <a:p>
            <a:pPr lvl="2" eaLnBrk="1" latinLnBrk="1" hangingPunct="1"/>
            <a:r>
              <a:rPr lang="en-US"/>
              <a:t>Third level</a:t>
            </a:r>
          </a:p>
          <a:p>
            <a:pPr lvl="3" eaLnBrk="1" latinLnBrk="1" hangingPunct="1"/>
            <a:r>
              <a:rPr lang="en-US"/>
              <a:t>Fourth level</a:t>
            </a:r>
          </a:p>
          <a:p>
            <a:pPr lvl="4" eaLnBrk="1" latinLnBrk="1" hangingPunct="1"/>
            <a:r>
              <a:rPr lang="en-US"/>
              <a:t>Fifth level</a:t>
            </a:r>
            <a:endParaRPr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6459868" y="1803399"/>
            <a:ext cx="5181600" cy="4358167"/>
          </a:xfrm>
        </p:spPr>
        <p:txBody>
          <a:bodyPr/>
          <a:lstStyle/>
          <a:p>
            <a:pPr lvl="0" eaLnBrk="1" latinLnBrk="1" hangingPunct="1"/>
            <a:r>
              <a:rPr lang="en-US"/>
              <a:t>Click to edit Master text styles</a:t>
            </a:r>
          </a:p>
          <a:p>
            <a:pPr lvl="1" eaLnBrk="1" latinLnBrk="1" hangingPunct="1"/>
            <a:r>
              <a:rPr lang="en-US"/>
              <a:t>Second level</a:t>
            </a:r>
          </a:p>
          <a:p>
            <a:pPr lvl="2" eaLnBrk="1" latinLnBrk="1" hangingPunct="1"/>
            <a:r>
              <a:rPr lang="en-US"/>
              <a:t>Third level</a:t>
            </a:r>
          </a:p>
          <a:p>
            <a:pPr lvl="3" eaLnBrk="1" latinLnBrk="1" hangingPunct="1"/>
            <a:r>
              <a:rPr lang="en-US"/>
              <a:t>Fourth level</a:t>
            </a:r>
          </a:p>
          <a:p>
            <a:pPr lvl="4" eaLnBrk="1" latinLnBrk="1" hangingPunct="1"/>
            <a:r>
              <a:rPr lang="en-US"/>
              <a:t>Fifth level</a:t>
            </a:r>
            <a:endParaRPr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78538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latinLnBrk="1" hangingPunct="1"/>
            <a:r>
              <a:rPr lang="en-US"/>
              <a:t>Click to edit Master title style</a:t>
            </a:r>
            <a:endParaRPr/>
          </a:p>
        </p:txBody>
      </p:sp>
      <p:sp>
        <p:nvSpPr>
          <p:cNvPr id="5" name="Rectangl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>
            <a:spLocks noGrp="1"/>
          </p:cNvSpPr>
          <p:nvPr>
            <p:ph sz="quarter" idx="13"/>
          </p:nvPr>
        </p:nvSpPr>
        <p:spPr>
          <a:xfrm>
            <a:off x="812800" y="1803400"/>
            <a:ext cx="10871200" cy="4368800"/>
          </a:xfrm>
        </p:spPr>
        <p:txBody>
          <a:bodyPr/>
          <a:lstStyle/>
          <a:p>
            <a:pPr lvl="0" eaLnBrk="1" latinLnBrk="1" hangingPunct="1"/>
            <a:r>
              <a:rPr lang="en-US"/>
              <a:t>Edit Master text styles</a:t>
            </a:r>
          </a:p>
          <a:p>
            <a:pPr lvl="1" eaLnBrk="1" latinLnBrk="1" hangingPunct="1"/>
            <a:r>
              <a:rPr lang="en-US"/>
              <a:t>Second level</a:t>
            </a:r>
          </a:p>
          <a:p>
            <a:pPr lvl="2" eaLnBrk="1" latinLnBrk="1" hangingPunct="1"/>
            <a:r>
              <a:rPr lang="en-US"/>
              <a:t>Third level</a:t>
            </a:r>
          </a:p>
          <a:p>
            <a:pPr lvl="3" eaLnBrk="1" latinLnBrk="1" hangingPunct="1"/>
            <a:r>
              <a:rPr lang="en-US"/>
              <a:t>Fourth level</a:t>
            </a:r>
          </a:p>
          <a:p>
            <a:pPr lvl="4" eaLnBrk="1" latinLnBrk="1" hangingPunct="1"/>
            <a:r>
              <a:rPr lang="en-US"/>
              <a:t>Fifth level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8306191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latinLnBrk="1" hangingPunct="1"/>
            <a:r>
              <a:rPr lang="en-US"/>
              <a:t>Click to edit Master title style</a:t>
            </a:r>
            <a:endParaRPr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812800" y="1803402"/>
            <a:ext cx="5181600" cy="4358165"/>
          </a:xfrm>
        </p:spPr>
        <p:txBody>
          <a:bodyPr/>
          <a:lstStyle/>
          <a:p>
            <a:pPr lvl="0" eaLnBrk="1" latinLnBrk="1" hangingPunct="1"/>
            <a:r>
              <a:rPr lang="en-US"/>
              <a:t>Edit Master text styles</a:t>
            </a:r>
          </a:p>
          <a:p>
            <a:pPr lvl="1" eaLnBrk="1" latinLnBrk="1" hangingPunct="1"/>
            <a:r>
              <a:rPr lang="en-US"/>
              <a:t>Second level</a:t>
            </a:r>
          </a:p>
          <a:p>
            <a:pPr lvl="2" eaLnBrk="1" latinLnBrk="1" hangingPunct="1"/>
            <a:r>
              <a:rPr lang="en-US"/>
              <a:t>Third level</a:t>
            </a:r>
          </a:p>
          <a:p>
            <a:pPr lvl="3" eaLnBrk="1" latinLnBrk="1" hangingPunct="1"/>
            <a:r>
              <a:rPr lang="en-US"/>
              <a:t>Fourth level</a:t>
            </a:r>
          </a:p>
          <a:p>
            <a:pPr lvl="4" eaLnBrk="1" latinLnBrk="1" hangingPunct="1"/>
            <a:r>
              <a:rPr lang="en-US"/>
              <a:t>Fifth level</a:t>
            </a:r>
            <a:endParaRPr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6459868" y="1803399"/>
            <a:ext cx="5181600" cy="4358167"/>
          </a:xfrm>
        </p:spPr>
        <p:txBody>
          <a:bodyPr/>
          <a:lstStyle/>
          <a:p>
            <a:pPr lvl="0" eaLnBrk="1" latinLnBrk="1" hangingPunct="1"/>
            <a:r>
              <a:rPr lang="en-US"/>
              <a:t>Edit Master text styles</a:t>
            </a:r>
          </a:p>
          <a:p>
            <a:pPr lvl="1" eaLnBrk="1" latinLnBrk="1" hangingPunct="1"/>
            <a:r>
              <a:rPr lang="en-US"/>
              <a:t>Second level</a:t>
            </a:r>
          </a:p>
          <a:p>
            <a:pPr lvl="2" eaLnBrk="1" latinLnBrk="1" hangingPunct="1"/>
            <a:r>
              <a:rPr lang="en-US"/>
              <a:t>Third level</a:t>
            </a:r>
          </a:p>
          <a:p>
            <a:pPr lvl="3" eaLnBrk="1" latinLnBrk="1" hangingPunct="1"/>
            <a:r>
              <a:rPr lang="en-US"/>
              <a:t>Fourth level</a:t>
            </a:r>
          </a:p>
          <a:p>
            <a:pPr lvl="4" eaLnBrk="1" latinLnBrk="1" hangingPunct="1"/>
            <a:r>
              <a:rPr lang="en-US"/>
              <a:t>Fifth level</a:t>
            </a:r>
            <a:endParaRPr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13970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6864" y="157480"/>
            <a:ext cx="10871200" cy="1341120"/>
          </a:xfrm>
        </p:spPr>
        <p:txBody>
          <a:bodyPr anchor="b"/>
          <a:lstStyle>
            <a:lvl1pPr eaLnBrk="1" latinLnBrk="0" hangingPunct="1">
              <a:defRPr kumimoji="0"/>
            </a:lvl1pPr>
            <a:extLst/>
          </a:lstStyle>
          <a:p>
            <a:pPr eaLnBrk="1" latinLnBrk="1" hangingPunct="1"/>
            <a:r>
              <a:rPr lang="en-US"/>
              <a:t>Click to edit Master title style</a:t>
            </a:r>
            <a:endParaRPr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812800" y="2559757"/>
            <a:ext cx="5181600" cy="3505200"/>
          </a:xfrm>
        </p:spPr>
        <p:txBody>
          <a:bodyPr/>
          <a:lstStyle/>
          <a:p>
            <a:pPr lvl="0" eaLnBrk="1" latinLnBrk="1" hangingPunct="1"/>
            <a:r>
              <a:rPr lang="en-US"/>
              <a:t>Edit Master text styles</a:t>
            </a:r>
          </a:p>
          <a:p>
            <a:pPr lvl="1" eaLnBrk="1" latinLnBrk="1" hangingPunct="1"/>
            <a:r>
              <a:rPr lang="en-US"/>
              <a:t>Second level</a:t>
            </a:r>
          </a:p>
          <a:p>
            <a:pPr lvl="2" eaLnBrk="1" latinLnBrk="1" hangingPunct="1"/>
            <a:r>
              <a:rPr lang="en-US"/>
              <a:t>Third level</a:t>
            </a:r>
          </a:p>
          <a:p>
            <a:pPr lvl="3" eaLnBrk="1" latinLnBrk="1" hangingPunct="1"/>
            <a:r>
              <a:rPr lang="en-US"/>
              <a:t>Fourth level</a:t>
            </a:r>
          </a:p>
          <a:p>
            <a:pPr lvl="4" eaLnBrk="1" latinLnBrk="1" hangingPunct="1"/>
            <a:r>
              <a:rPr lang="en-US"/>
              <a:t>Fifth level</a:t>
            </a:r>
            <a:endParaRPr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6400800" y="2559757"/>
            <a:ext cx="5181600" cy="3505200"/>
          </a:xfrm>
        </p:spPr>
        <p:txBody>
          <a:bodyPr/>
          <a:lstStyle/>
          <a:p>
            <a:pPr lvl="0" eaLnBrk="1" latinLnBrk="1" hangingPunct="1"/>
            <a:r>
              <a:rPr lang="en-US"/>
              <a:t>Edit Master text styles</a:t>
            </a:r>
          </a:p>
          <a:p>
            <a:pPr lvl="1" eaLnBrk="1" latinLnBrk="1" hangingPunct="1"/>
            <a:r>
              <a:rPr lang="en-US"/>
              <a:t>Second level</a:t>
            </a:r>
          </a:p>
          <a:p>
            <a:pPr lvl="2" eaLnBrk="1" latinLnBrk="1" hangingPunct="1"/>
            <a:r>
              <a:rPr lang="en-US"/>
              <a:t>Third level</a:t>
            </a:r>
          </a:p>
          <a:p>
            <a:pPr lvl="3" eaLnBrk="1" latinLnBrk="1" hangingPunct="1"/>
            <a:r>
              <a:rPr lang="en-US"/>
              <a:t>Fourth level</a:t>
            </a:r>
          </a:p>
          <a:p>
            <a:pPr lvl="4" eaLnBrk="1" latinLnBrk="1" hangingPunct="1"/>
            <a:r>
              <a:rPr lang="en-US"/>
              <a:t>Fifth level</a:t>
            </a:r>
            <a:endParaRPr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8"/>
          </p:nvPr>
        </p:nvSpPr>
        <p:spPr>
          <a:xfrm>
            <a:off x="812800" y="1816383"/>
            <a:ext cx="5181600" cy="707136"/>
          </a:xfrm>
          <a:solidFill>
            <a:schemeClr val="accent2"/>
          </a:solidFill>
        </p:spPr>
        <p:txBody>
          <a:bodyPr rtlCol="0" anchor="ctr"/>
          <a:lstStyle>
            <a:lvl1pPr eaLnBrk="1" latinLnBrk="0" hangingPunct="1">
              <a:buFontTx/>
              <a:buNone/>
              <a:defRPr kumimoji="0" sz="2667" b="1">
                <a:solidFill>
                  <a:srgbClr val="FFFFFF"/>
                </a:solidFill>
              </a:defRPr>
            </a:lvl1pPr>
            <a:extLst/>
          </a:lstStyle>
          <a:p>
            <a:pPr lvl="0" eaLnBrk="1" latinLnBrk="1" hangingPunct="1"/>
            <a:r>
              <a:rPr lang="en-US"/>
              <a:t>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9"/>
          </p:nvPr>
        </p:nvSpPr>
        <p:spPr>
          <a:xfrm>
            <a:off x="6400800" y="1816383"/>
            <a:ext cx="5181600" cy="707136"/>
          </a:xfrm>
          <a:solidFill>
            <a:schemeClr val="accent4"/>
          </a:solidFill>
        </p:spPr>
        <p:txBody>
          <a:bodyPr rtlCol="0" anchor="ctr"/>
          <a:lstStyle>
            <a:lvl1pPr eaLnBrk="1" latinLnBrk="0" hangingPunct="1">
              <a:buFontTx/>
              <a:buNone/>
              <a:defRPr kumimoji="0" sz="2667" b="1">
                <a:solidFill>
                  <a:srgbClr val="FFFFFF"/>
                </a:solidFill>
              </a:defRPr>
            </a:lvl1pPr>
            <a:extLst/>
          </a:lstStyle>
          <a:p>
            <a:pPr lvl="0" eaLnBrk="1" latinLnBrk="1" hangingPunct="1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254838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latinLnBrk="1" hangingPunct="1"/>
            <a:r>
              <a:rPr lang="en-US"/>
              <a:t>Click to edit Master title style</a:t>
            </a:r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1" latinLnBrk="0" hangingPunct="1">
              <a:defRPr kumimoji="0">
                <a:solidFill>
                  <a:srgbClr val="FFFFFF"/>
                </a:solidFill>
              </a:defRPr>
            </a:lvl1pPr>
            <a:extLst/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40870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711200" cy="381000"/>
          </a:xfrm>
        </p:spPr>
        <p:txBody>
          <a:bodyPr/>
          <a:lstStyle>
            <a:lvl1pPr eaLnBrk="1" latinLnBrk="0" hangingPunct="1">
              <a:defRPr kumimoji="0">
                <a:solidFill>
                  <a:schemeClr val="tx2"/>
                </a:solidFill>
              </a:defRPr>
            </a:lvl1pPr>
            <a:extLst/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05201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6353498"/>
            <a:ext cx="12192000" cy="504502"/>
            <a:chOff x="0" y="6353498"/>
            <a:chExt cx="12192000" cy="504502"/>
          </a:xfrm>
        </p:grpSpPr>
        <p:sp>
          <p:nvSpPr>
            <p:cNvPr id="5" name="Rectangle 4"/>
            <p:cNvSpPr/>
            <p:nvPr/>
          </p:nvSpPr>
          <p:spPr>
            <a:xfrm>
              <a:off x="0" y="6353498"/>
              <a:ext cx="12192000" cy="504502"/>
            </a:xfrm>
            <a:prstGeom prst="rect">
              <a:avLst/>
            </a:prstGeom>
            <a:solidFill>
              <a:schemeClr val="accent1">
                <a:alpha val="100000"/>
              </a:schemeClr>
            </a:solidFill>
            <a:ln w="50800" cap="rnd" cmpd="dbl" algn="ctr">
              <a:noFill/>
              <a:prstDash val="solid"/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kumimoji="0" lang="en-US" sz="2400" dirty="0"/>
            </a:p>
          </p:txBody>
        </p:sp>
        <p:sp>
          <p:nvSpPr>
            <p:cNvPr id="6" name="TextBox 5"/>
            <p:cNvSpPr txBox="1"/>
            <p:nvPr userDrawn="1"/>
          </p:nvSpPr>
          <p:spPr>
            <a:xfrm>
              <a:off x="654824" y="6421083"/>
              <a:ext cx="11857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@</a:t>
              </a:r>
              <a:r>
                <a:rPr lang="en-US" dirty="0" err="1">
                  <a:solidFill>
                    <a:schemeClr val="bg1"/>
                  </a:solidFill>
                </a:rPr>
                <a:t>AMtwo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7" name="TextBox 6"/>
            <p:cNvSpPr txBox="1"/>
            <p:nvPr userDrawn="1"/>
          </p:nvSpPr>
          <p:spPr>
            <a:xfrm>
              <a:off x="9993507" y="6400071"/>
              <a:ext cx="16904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andy@am2.co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030070F0-B59A-4784-BF7C-85900498168A}"/>
              </a:ext>
            </a:extLst>
          </p:cNvPr>
          <p:cNvSpPr txBox="1"/>
          <p:nvPr userDrawn="1"/>
        </p:nvSpPr>
        <p:spPr>
          <a:xfrm>
            <a:off x="4760337" y="6400071"/>
            <a:ext cx="2671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am2.co/shortcuts</a:t>
            </a:r>
          </a:p>
        </p:txBody>
      </p:sp>
    </p:spTree>
    <p:extLst>
      <p:ext uri="{BB962C8B-B14F-4D97-AF65-F5344CB8AC3E}">
        <p14:creationId xmlns:p14="http://schemas.microsoft.com/office/powerpoint/2010/main" val="3401416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157480"/>
            <a:ext cx="10871200" cy="1341120"/>
          </a:xfrm>
        </p:spPr>
        <p:txBody>
          <a:bodyPr anchor="b"/>
          <a:lstStyle>
            <a:lvl1pPr algn="l" eaLnBrk="1" latinLnBrk="0" hangingPunct="1">
              <a:buNone/>
              <a:defRPr kumimoji="0" sz="5600" b="0"/>
            </a:lvl1pPr>
            <a:extLst/>
          </a:lstStyle>
          <a:p>
            <a:pPr eaLnBrk="1" latinLnBrk="1" hangingPunct="1"/>
            <a:r>
              <a:rPr lang="en-US"/>
              <a:t>Click to edit Master title style</a:t>
            </a:r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1" latinLnBrk="0" hangingPunct="1">
              <a:defRPr kumimoji="0">
                <a:solidFill>
                  <a:srgbClr val="FFFFFF"/>
                </a:solidFill>
              </a:defRPr>
            </a:lvl1pPr>
            <a:extLst/>
          </a:lstStyle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800" y="1905000"/>
            <a:ext cx="2133600" cy="41656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 eaLnBrk="1" latinLnBrk="0" hangingPunct="1">
              <a:spcAft>
                <a:spcPts val="1333"/>
              </a:spcAft>
              <a:buNone/>
              <a:defRPr kumimoji="0" sz="2400"/>
            </a:lvl1pPr>
            <a:lvl2pPr eaLnBrk="1" latinLnBrk="0" hangingPunct="1">
              <a:buNone/>
              <a:defRPr kumimoji="0" sz="1600"/>
            </a:lvl2pPr>
            <a:lvl3pPr eaLnBrk="1" latinLnBrk="0" hangingPunct="1">
              <a:buNone/>
              <a:defRPr kumimoji="0" sz="1333"/>
            </a:lvl3pPr>
            <a:lvl4pPr eaLnBrk="1" latinLnBrk="0" hangingPunct="1">
              <a:buNone/>
              <a:defRPr kumimoji="0" sz="1200"/>
            </a:lvl4pPr>
            <a:lvl5pPr eaLnBrk="1" latinLnBrk="0" hangingPunct="1">
              <a:buNone/>
              <a:defRPr kumimoji="0" sz="1200"/>
            </a:lvl5pPr>
            <a:extLst/>
          </a:lstStyle>
          <a:p>
            <a:pPr lvl="0" eaLnBrk="1" latinLnBrk="1" hangingPunct="1"/>
            <a:r>
              <a:rPr lang="en-US"/>
              <a:t>Edit Master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149600" y="1905000"/>
            <a:ext cx="8534400" cy="4267200"/>
          </a:xfrm>
        </p:spPr>
        <p:txBody>
          <a:bodyPr/>
          <a:lstStyle/>
          <a:p>
            <a:pPr lvl="0" eaLnBrk="1" latinLnBrk="1" hangingPunct="1"/>
            <a:r>
              <a:rPr lang="en-US"/>
              <a:t>Edit Master text styles</a:t>
            </a:r>
          </a:p>
          <a:p>
            <a:pPr lvl="1" eaLnBrk="1" latinLnBrk="1" hangingPunct="1"/>
            <a:r>
              <a:rPr lang="en-US"/>
              <a:t>Second level</a:t>
            </a:r>
          </a:p>
          <a:p>
            <a:pPr lvl="2" eaLnBrk="1" latinLnBrk="1" hangingPunct="1"/>
            <a:r>
              <a:rPr lang="en-US"/>
              <a:t>Third level</a:t>
            </a:r>
          </a:p>
          <a:p>
            <a:pPr lvl="3" eaLnBrk="1" latinLnBrk="1" hangingPunct="1"/>
            <a:r>
              <a:rPr lang="en-US"/>
              <a:t>Fourth level</a:t>
            </a:r>
          </a:p>
          <a:p>
            <a:pPr lvl="4" eaLnBrk="1" latinLnBrk="1" hangingPunct="1"/>
            <a:r>
              <a:rPr lang="en-US"/>
              <a:t>Fifth level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28916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816864" y="1803400"/>
            <a:ext cx="10871200" cy="43230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1" hangingPunct="1"/>
            <a:r>
              <a:rPr kumimoji="0" lang="en-US"/>
              <a:t>Edit Master text styles</a:t>
            </a:r>
          </a:p>
          <a:p>
            <a:pPr lvl="1" eaLnBrk="1" latinLnBrk="1" hangingPunct="1"/>
            <a:r>
              <a:rPr kumimoji="0" lang="en-US"/>
              <a:t>Second level</a:t>
            </a:r>
          </a:p>
          <a:p>
            <a:pPr lvl="2" eaLnBrk="1" latinLnBrk="1" hangingPunct="1"/>
            <a:r>
              <a:rPr kumimoji="0" lang="en-US"/>
              <a:t>Third level</a:t>
            </a:r>
          </a:p>
          <a:p>
            <a:pPr lvl="3" eaLnBrk="1" latinLnBrk="1" hangingPunct="1"/>
            <a:r>
              <a:rPr kumimoji="0" lang="en-US"/>
              <a:t>Fourth level</a:t>
            </a:r>
          </a:p>
          <a:p>
            <a:pPr lvl="4" eaLnBrk="1" latinLnBrk="1" hangingPunct="1"/>
            <a:r>
              <a:rPr kumimoji="0" lang="en-US"/>
              <a:t>Fifth level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1460227"/>
            <a:ext cx="12192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8" name="Rectangle 7"/>
          <p:cNvSpPr/>
          <p:nvPr/>
        </p:nvSpPr>
        <p:spPr>
          <a:xfrm>
            <a:off x="0" y="1505947"/>
            <a:ext cx="7112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9" name="Rectangle 8"/>
          <p:cNvSpPr/>
          <p:nvPr/>
        </p:nvSpPr>
        <p:spPr>
          <a:xfrm>
            <a:off x="787400" y="1505947"/>
            <a:ext cx="1140460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0" y="1498010"/>
            <a:ext cx="7112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867" b="1">
                <a:solidFill>
                  <a:srgbClr val="FFFFFF"/>
                </a:solidFill>
              </a:defRPr>
            </a:lvl1pPr>
            <a:extLst/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812800" y="157480"/>
            <a:ext cx="10871200" cy="1341120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pPr eaLnBrk="1" latinLnBrk="1" hangingPunct="1"/>
            <a:r>
              <a:rPr kumimoji="0" lang="en-US"/>
              <a:t>Click to edit Master title style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0" y="6353498"/>
            <a:ext cx="12192000" cy="504502"/>
            <a:chOff x="0" y="6353498"/>
            <a:chExt cx="12192000" cy="504502"/>
          </a:xfrm>
        </p:grpSpPr>
        <p:sp>
          <p:nvSpPr>
            <p:cNvPr id="11" name="Rectangle 10"/>
            <p:cNvSpPr/>
            <p:nvPr/>
          </p:nvSpPr>
          <p:spPr>
            <a:xfrm>
              <a:off x="0" y="6353498"/>
              <a:ext cx="12192000" cy="504502"/>
            </a:xfrm>
            <a:prstGeom prst="rect">
              <a:avLst/>
            </a:prstGeom>
            <a:solidFill>
              <a:schemeClr val="accent1">
                <a:alpha val="100000"/>
              </a:schemeClr>
            </a:solidFill>
            <a:ln w="50800" cap="rnd" cmpd="dbl" algn="ctr">
              <a:noFill/>
              <a:prstDash val="solid"/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kumimoji="0" lang="en-US" sz="2400" dirty="0"/>
            </a:p>
          </p:txBody>
        </p:sp>
        <p:sp>
          <p:nvSpPr>
            <p:cNvPr id="12" name="TextBox 11"/>
            <p:cNvSpPr txBox="1"/>
            <p:nvPr userDrawn="1"/>
          </p:nvSpPr>
          <p:spPr>
            <a:xfrm>
              <a:off x="654824" y="6421083"/>
              <a:ext cx="11857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@</a:t>
              </a:r>
              <a:r>
                <a:rPr lang="en-US" dirty="0" err="1">
                  <a:solidFill>
                    <a:schemeClr val="bg1"/>
                  </a:solidFill>
                </a:rPr>
                <a:t>AMtwo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/>
            <p:cNvSpPr txBox="1"/>
            <p:nvPr userDrawn="1"/>
          </p:nvSpPr>
          <p:spPr>
            <a:xfrm>
              <a:off x="9993507" y="6400071"/>
              <a:ext cx="16904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andy@am2.co</a:t>
              </a:r>
            </a:p>
          </p:txBody>
        </p:sp>
        <p:sp>
          <p:nvSpPr>
            <p:cNvPr id="16" name="TextBox 15"/>
            <p:cNvSpPr txBox="1"/>
            <p:nvPr userDrawn="1"/>
          </p:nvSpPr>
          <p:spPr>
            <a:xfrm>
              <a:off x="4760337" y="6400071"/>
              <a:ext cx="26713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am2.co/shortcuts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692918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</p:sldLayoutIdLst>
  <p:txStyles>
    <p:titleStyle>
      <a:lvl1pPr algn="l" rtl="0" eaLnBrk="1" latinLnBrk="0" hangingPunct="1">
        <a:spcBef>
          <a:spcPct val="0"/>
        </a:spcBef>
        <a:buNone/>
        <a:defRPr kumimoji="0" sz="5600" kern="1200">
          <a:solidFill>
            <a:schemeClr val="tx2"/>
          </a:solidFill>
          <a:latin typeface="+mj-lt"/>
          <a:ea typeface="+mj-ea"/>
          <a:cs typeface="+mj-cs"/>
        </a:defRPr>
      </a:lvl1pPr>
      <a:extLst/>
    </p:titleStyle>
    <p:bodyStyle>
      <a:lvl1pPr marL="426709" indent="-426709" algn="l" rtl="0" eaLnBrk="1" latinLnBrk="0" hangingPunct="1">
        <a:spcBef>
          <a:spcPts val="933"/>
        </a:spcBef>
        <a:buClr>
          <a:schemeClr val="accent2"/>
        </a:buClr>
        <a:buSzPct val="60000"/>
        <a:buFont typeface="Wingdings"/>
        <a:buChar char=""/>
        <a:defRPr kumimoji="0" sz="3867" kern="1200">
          <a:solidFill>
            <a:schemeClr val="tx1"/>
          </a:solidFill>
          <a:latin typeface="+mn-lt"/>
          <a:ea typeface="+mn-ea"/>
          <a:cs typeface="+mn-cs"/>
        </a:defRPr>
      </a:lvl1pPr>
      <a:lvl2pPr marL="853419" indent="-365751" algn="l" rtl="0" eaLnBrk="1" latinLnBrk="0" hangingPunct="1">
        <a:spcBef>
          <a:spcPts val="733"/>
        </a:spcBef>
        <a:buClr>
          <a:schemeClr val="accent1"/>
        </a:buClr>
        <a:buSzPct val="70000"/>
        <a:buFont typeface="Wingdings 2"/>
        <a:buChar char=""/>
        <a:defRPr kumimoji="0" sz="3467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indent="-304792" algn="l" rtl="0" eaLnBrk="1" latinLnBrk="0" hangingPunct="1">
        <a:spcBef>
          <a:spcPts val="667"/>
        </a:spcBef>
        <a:buClr>
          <a:schemeClr val="accent2"/>
        </a:buClr>
        <a:buSzPct val="75000"/>
        <a:buFont typeface="Wingdings"/>
        <a:buChar char=""/>
        <a:defRPr kumimoji="0" sz="3067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indent="-304792" algn="l" rtl="0" eaLnBrk="1" latinLnBrk="0" hangingPunct="1">
        <a:spcBef>
          <a:spcPts val="533"/>
        </a:spcBef>
        <a:buClr>
          <a:schemeClr val="accent3"/>
        </a:buClr>
        <a:buSzPct val="75000"/>
        <a:buFont typeface="Wingdings"/>
        <a:buChar char=""/>
        <a:defRPr kumimoji="0"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indent="-304792" algn="l" rtl="0" eaLnBrk="1" latinLnBrk="0" hangingPunct="1">
        <a:spcBef>
          <a:spcPts val="533"/>
        </a:spcBef>
        <a:buClr>
          <a:schemeClr val="accent4"/>
        </a:buClr>
        <a:buSzPct val="65000"/>
        <a:buFont typeface="Wingdings"/>
        <a:buChar char=""/>
        <a:defRPr kumimoji="0"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2804090" indent="-304792" algn="l" rtl="0" eaLnBrk="1" latinLnBrk="0" hangingPunct="1">
        <a:spcBef>
          <a:spcPct val="20000"/>
        </a:spcBef>
        <a:buClr>
          <a:schemeClr val="accent1"/>
        </a:buClr>
        <a:buFont typeface="Wingdings"/>
        <a:buNone/>
        <a:defRPr kumimoji="0" sz="24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3169841" indent="-304792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24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535592" indent="-304792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24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901342" indent="-304792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24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816864" y="1803400"/>
            <a:ext cx="10871200" cy="43230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1" hangingPunct="1"/>
            <a:r>
              <a:rPr kumimoji="0" lang="en-US"/>
              <a:t>Edit Master text styles</a:t>
            </a:r>
          </a:p>
          <a:p>
            <a:pPr lvl="1" eaLnBrk="1" latinLnBrk="1" hangingPunct="1"/>
            <a:r>
              <a:rPr kumimoji="0" lang="en-US"/>
              <a:t>Second level</a:t>
            </a:r>
          </a:p>
          <a:p>
            <a:pPr lvl="2" eaLnBrk="1" latinLnBrk="1" hangingPunct="1"/>
            <a:r>
              <a:rPr kumimoji="0" lang="en-US"/>
              <a:t>Third level</a:t>
            </a:r>
          </a:p>
          <a:p>
            <a:pPr lvl="3" eaLnBrk="1" latinLnBrk="1" hangingPunct="1"/>
            <a:r>
              <a:rPr kumimoji="0" lang="en-US"/>
              <a:t>Fourth level</a:t>
            </a:r>
          </a:p>
          <a:p>
            <a:pPr lvl="4" eaLnBrk="1" latinLnBrk="1" hangingPunct="1"/>
            <a:r>
              <a:rPr kumimoji="0" lang="en-US"/>
              <a:t>Fifth level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1460227"/>
            <a:ext cx="12192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8" name="Rectangle 7"/>
          <p:cNvSpPr/>
          <p:nvPr/>
        </p:nvSpPr>
        <p:spPr>
          <a:xfrm>
            <a:off x="0" y="1505947"/>
            <a:ext cx="7112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9" name="Rectangle 8"/>
          <p:cNvSpPr/>
          <p:nvPr/>
        </p:nvSpPr>
        <p:spPr>
          <a:xfrm>
            <a:off x="787400" y="1505947"/>
            <a:ext cx="1140460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0" y="1498010"/>
            <a:ext cx="7112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867" b="1">
                <a:solidFill>
                  <a:srgbClr val="FFFFFF"/>
                </a:solidFill>
              </a:defRPr>
            </a:lvl1pPr>
            <a:extLst/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812800" y="157480"/>
            <a:ext cx="10871200" cy="1341120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pPr eaLnBrk="1" latinLnBrk="1" hangingPunct="1"/>
            <a:r>
              <a:rPr kumimoji="0" lang="en-US"/>
              <a:t>Click to edit Master title style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0" y="6353498"/>
            <a:ext cx="12192000" cy="504502"/>
            <a:chOff x="0" y="6353498"/>
            <a:chExt cx="12192000" cy="504502"/>
          </a:xfrm>
        </p:grpSpPr>
        <p:sp>
          <p:nvSpPr>
            <p:cNvPr id="11" name="Rectangle 10"/>
            <p:cNvSpPr/>
            <p:nvPr/>
          </p:nvSpPr>
          <p:spPr>
            <a:xfrm>
              <a:off x="0" y="6353498"/>
              <a:ext cx="12192000" cy="504502"/>
            </a:xfrm>
            <a:prstGeom prst="rect">
              <a:avLst/>
            </a:prstGeom>
            <a:solidFill>
              <a:schemeClr val="accent1">
                <a:alpha val="100000"/>
              </a:schemeClr>
            </a:solidFill>
            <a:ln w="50800" cap="rnd" cmpd="dbl" algn="ctr">
              <a:noFill/>
              <a:prstDash val="solid"/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kumimoji="0" lang="en-US" sz="2400" dirty="0"/>
            </a:p>
          </p:txBody>
        </p:sp>
        <p:sp>
          <p:nvSpPr>
            <p:cNvPr id="12" name="TextBox 11"/>
            <p:cNvSpPr txBox="1"/>
            <p:nvPr userDrawn="1"/>
          </p:nvSpPr>
          <p:spPr>
            <a:xfrm>
              <a:off x="654824" y="6421083"/>
              <a:ext cx="11857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@</a:t>
              </a:r>
              <a:r>
                <a:rPr lang="en-US" dirty="0" err="1">
                  <a:solidFill>
                    <a:schemeClr val="bg1"/>
                  </a:solidFill>
                </a:rPr>
                <a:t>AMtwo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/>
            <p:cNvSpPr txBox="1"/>
            <p:nvPr userDrawn="1"/>
          </p:nvSpPr>
          <p:spPr>
            <a:xfrm>
              <a:off x="9993507" y="6400071"/>
              <a:ext cx="16904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andy@am2.co</a:t>
              </a:r>
            </a:p>
          </p:txBody>
        </p:sp>
        <p:sp>
          <p:nvSpPr>
            <p:cNvPr id="16" name="TextBox 15"/>
            <p:cNvSpPr txBox="1"/>
            <p:nvPr userDrawn="1"/>
          </p:nvSpPr>
          <p:spPr>
            <a:xfrm>
              <a:off x="5250753" y="6400071"/>
              <a:ext cx="16904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www.am2.co</a:t>
              </a:r>
            </a:p>
          </p:txBody>
        </p:sp>
      </p:grpSp>
      <p:grpSp>
        <p:nvGrpSpPr>
          <p:cNvPr id="14" name="Group 13"/>
          <p:cNvGrpSpPr/>
          <p:nvPr userDrawn="1"/>
        </p:nvGrpSpPr>
        <p:grpSpPr>
          <a:xfrm>
            <a:off x="0" y="6353498"/>
            <a:ext cx="12192000" cy="504502"/>
            <a:chOff x="0" y="6353498"/>
            <a:chExt cx="12192000" cy="504502"/>
          </a:xfrm>
        </p:grpSpPr>
        <p:sp>
          <p:nvSpPr>
            <p:cNvPr id="17" name="Rectangle 16"/>
            <p:cNvSpPr/>
            <p:nvPr/>
          </p:nvSpPr>
          <p:spPr>
            <a:xfrm>
              <a:off x="0" y="6353498"/>
              <a:ext cx="12192000" cy="504502"/>
            </a:xfrm>
            <a:prstGeom prst="rect">
              <a:avLst/>
            </a:prstGeom>
            <a:solidFill>
              <a:schemeClr val="accent1">
                <a:alpha val="100000"/>
              </a:schemeClr>
            </a:solidFill>
            <a:ln w="50800" cap="rnd" cmpd="dbl" algn="ctr">
              <a:noFill/>
              <a:prstDash val="solid"/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kumimoji="0" lang="en-US" sz="2400" dirty="0"/>
            </a:p>
          </p:txBody>
        </p:sp>
        <p:sp>
          <p:nvSpPr>
            <p:cNvPr id="18" name="TextBox 17"/>
            <p:cNvSpPr txBox="1"/>
            <p:nvPr userDrawn="1"/>
          </p:nvSpPr>
          <p:spPr>
            <a:xfrm>
              <a:off x="654824" y="6421083"/>
              <a:ext cx="11857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@</a:t>
              </a:r>
              <a:r>
                <a:rPr lang="en-US" dirty="0" err="1">
                  <a:solidFill>
                    <a:schemeClr val="bg1"/>
                  </a:solidFill>
                </a:rPr>
                <a:t>AMtwo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9" name="TextBox 18"/>
            <p:cNvSpPr txBox="1"/>
            <p:nvPr userDrawn="1"/>
          </p:nvSpPr>
          <p:spPr>
            <a:xfrm>
              <a:off x="9993507" y="6400071"/>
              <a:ext cx="16904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andy@am2.co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EEB4DE4E-F2D3-4F98-B0E3-592A7FF2381B}"/>
              </a:ext>
            </a:extLst>
          </p:cNvPr>
          <p:cNvSpPr txBox="1"/>
          <p:nvPr userDrawn="1"/>
        </p:nvSpPr>
        <p:spPr>
          <a:xfrm>
            <a:off x="4760337" y="6400071"/>
            <a:ext cx="2671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am2.co/shortcuts</a:t>
            </a:r>
          </a:p>
        </p:txBody>
      </p:sp>
    </p:spTree>
    <p:extLst>
      <p:ext uri="{BB962C8B-B14F-4D97-AF65-F5344CB8AC3E}">
        <p14:creationId xmlns:p14="http://schemas.microsoft.com/office/powerpoint/2010/main" val="22628994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  <p:sldLayoutId id="2147483706" r:id="rId12"/>
    <p:sldLayoutId id="2147483707" r:id="rId13"/>
    <p:sldLayoutId id="2147483708" r:id="rId14"/>
  </p:sldLayoutIdLst>
  <p:txStyles>
    <p:titleStyle>
      <a:lvl1pPr algn="l" rtl="0" eaLnBrk="1" latinLnBrk="0" hangingPunct="1">
        <a:spcBef>
          <a:spcPct val="0"/>
        </a:spcBef>
        <a:buNone/>
        <a:defRPr kumimoji="0" sz="5600" kern="1200">
          <a:solidFill>
            <a:schemeClr val="tx2"/>
          </a:solidFill>
          <a:latin typeface="+mj-lt"/>
          <a:ea typeface="+mj-ea"/>
          <a:cs typeface="+mj-cs"/>
        </a:defRPr>
      </a:lvl1pPr>
      <a:extLst/>
    </p:titleStyle>
    <p:bodyStyle>
      <a:lvl1pPr marL="426709" indent="-426709" algn="l" rtl="0" eaLnBrk="1" latinLnBrk="0" hangingPunct="1">
        <a:spcBef>
          <a:spcPts val="933"/>
        </a:spcBef>
        <a:buClr>
          <a:schemeClr val="accent2"/>
        </a:buClr>
        <a:buSzPct val="60000"/>
        <a:buFont typeface="Wingdings"/>
        <a:buChar char=""/>
        <a:defRPr kumimoji="0" sz="3867" kern="1200">
          <a:solidFill>
            <a:schemeClr val="tx1"/>
          </a:solidFill>
          <a:latin typeface="+mn-lt"/>
          <a:ea typeface="+mn-ea"/>
          <a:cs typeface="+mn-cs"/>
        </a:defRPr>
      </a:lvl1pPr>
      <a:lvl2pPr marL="853419" indent="-365751" algn="l" rtl="0" eaLnBrk="1" latinLnBrk="0" hangingPunct="1">
        <a:spcBef>
          <a:spcPts val="733"/>
        </a:spcBef>
        <a:buClr>
          <a:schemeClr val="accent1"/>
        </a:buClr>
        <a:buSzPct val="70000"/>
        <a:buFont typeface="Wingdings 2"/>
        <a:buChar char=""/>
        <a:defRPr kumimoji="0" sz="3467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indent="-304792" algn="l" rtl="0" eaLnBrk="1" latinLnBrk="0" hangingPunct="1">
        <a:spcBef>
          <a:spcPts val="667"/>
        </a:spcBef>
        <a:buClr>
          <a:schemeClr val="accent2"/>
        </a:buClr>
        <a:buSzPct val="75000"/>
        <a:buFont typeface="Wingdings"/>
        <a:buChar char=""/>
        <a:defRPr kumimoji="0" sz="3067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indent="-304792" algn="l" rtl="0" eaLnBrk="1" latinLnBrk="0" hangingPunct="1">
        <a:spcBef>
          <a:spcPts val="533"/>
        </a:spcBef>
        <a:buClr>
          <a:schemeClr val="accent3"/>
        </a:buClr>
        <a:buSzPct val="75000"/>
        <a:buFont typeface="Wingdings"/>
        <a:buChar char=""/>
        <a:defRPr kumimoji="0"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indent="-304792" algn="l" rtl="0" eaLnBrk="1" latinLnBrk="0" hangingPunct="1">
        <a:spcBef>
          <a:spcPts val="533"/>
        </a:spcBef>
        <a:buClr>
          <a:schemeClr val="accent4"/>
        </a:buClr>
        <a:buSzPct val="65000"/>
        <a:buFont typeface="Wingdings"/>
        <a:buChar char=""/>
        <a:defRPr kumimoji="0"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2804090" indent="-304792" algn="l" rtl="0" eaLnBrk="1" latinLnBrk="0" hangingPunct="1">
        <a:spcBef>
          <a:spcPct val="20000"/>
        </a:spcBef>
        <a:buClr>
          <a:schemeClr val="accent1"/>
        </a:buClr>
        <a:buFont typeface="Wingdings"/>
        <a:buNone/>
        <a:defRPr kumimoji="0" sz="24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3169841" indent="-304792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24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535592" indent="-304792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24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901342" indent="-304792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24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8.png"/><Relationship Id="rId4" Type="http://schemas.openxmlformats.org/officeDocument/2006/relationships/notesSlide" Target="../notesSlides/notesSlide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9.png"/><Relationship Id="rId4" Type="http://schemas.openxmlformats.org/officeDocument/2006/relationships/notesSlide" Target="../notesSlides/notesSlide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mp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1.tm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33.png"/><Relationship Id="rId4" Type="http://schemas.openxmlformats.org/officeDocument/2006/relationships/notesSlide" Target="../notesSlides/notesSlide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34.png"/><Relationship Id="rId4" Type="http://schemas.openxmlformats.org/officeDocument/2006/relationships/notesSlide" Target="../notesSlides/notesSlide1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hyperlink" Target="http://www.am2.co/RemapSSMS" TargetMode="Externa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39.png"/><Relationship Id="rId4" Type="http://schemas.openxmlformats.org/officeDocument/2006/relationships/notesSlide" Target="../notesSlides/notesSlide2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5" Type="http://schemas.openxmlformats.org/officeDocument/2006/relationships/image" Target="../media/image40.png"/><Relationship Id="rId4" Type="http://schemas.openxmlformats.org/officeDocument/2006/relationships/notesSlide" Target="../notesSlides/notesSlide2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jpeg"/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12" Type="http://schemas.openxmlformats.org/officeDocument/2006/relationships/image" Target="../media/image1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5.jpeg"/><Relationship Id="rId11" Type="http://schemas.openxmlformats.org/officeDocument/2006/relationships/image" Target="../media/image10.png"/><Relationship Id="rId5" Type="http://schemas.openxmlformats.org/officeDocument/2006/relationships/image" Target="../media/image4.jpe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5" Type="http://schemas.openxmlformats.org/officeDocument/2006/relationships/image" Target="../media/image52.png"/><Relationship Id="rId4" Type="http://schemas.openxmlformats.org/officeDocument/2006/relationships/notesSlide" Target="../notesSlides/notesSlide3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MagicGuids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davidklee.net/2015/11/30/summon-blue-screens-of-death-for-testing-purposes-only-of-course/" TargetMode="External"/><Relationship Id="rId1" Type="http://schemas.openxmlformats.org/officeDocument/2006/relationships/slideLayout" Target="../slideLayouts/slideLayout1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://thomaslarock.com/2016/01/pause-sql-server-service-before-restarting/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batools.io/slack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2.png"/><Relationship Id="rId4" Type="http://schemas.openxmlformats.org/officeDocument/2006/relationships/hyperlink" Target="SQLslack.com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Andy Mallon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Shortcuts from an Impatient DBA</a:t>
            </a:r>
          </a:p>
        </p:txBody>
      </p:sp>
    </p:spTree>
    <p:extLst>
      <p:ext uri="{BB962C8B-B14F-4D97-AF65-F5344CB8AC3E}">
        <p14:creationId xmlns:p14="http://schemas.microsoft.com/office/powerpoint/2010/main" val="27396079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are we here?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6863" y="1803400"/>
            <a:ext cx="6700135" cy="4323080"/>
          </a:xfrm>
        </p:spPr>
        <p:txBody>
          <a:bodyPr>
            <a:normAutofit/>
          </a:bodyPr>
          <a:lstStyle/>
          <a:p>
            <a:r>
              <a:rPr lang="en-US" dirty="0"/>
              <a:t>This is a performance tuning session</a:t>
            </a:r>
          </a:p>
          <a:p>
            <a:endParaRPr lang="en-US" dirty="0"/>
          </a:p>
          <a:p>
            <a:r>
              <a:rPr lang="en-US" dirty="0"/>
              <a:t>We’re just tuning the other side of the keyboard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5305" y="652736"/>
            <a:ext cx="4437830" cy="562810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507465" y="6262677"/>
            <a:ext cx="121623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©1994 Bill Watterson</a:t>
            </a:r>
          </a:p>
        </p:txBody>
      </p:sp>
    </p:spTree>
    <p:extLst>
      <p:ext uri="{BB962C8B-B14F-4D97-AF65-F5344CB8AC3E}">
        <p14:creationId xmlns:p14="http://schemas.microsoft.com/office/powerpoint/2010/main" val="404539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6863" y="1803400"/>
            <a:ext cx="6700135" cy="432308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SSMS Keyboard shortcuts</a:t>
            </a:r>
          </a:p>
          <a:p>
            <a:r>
              <a:rPr lang="en-US" dirty="0"/>
              <a:t>Other SSMS shortcuts &amp; tricks</a:t>
            </a:r>
          </a:p>
          <a:p>
            <a:r>
              <a:rPr lang="en-US" dirty="0"/>
              <a:t>Windows Keyboard shortcuts</a:t>
            </a:r>
          </a:p>
          <a:p>
            <a:r>
              <a:rPr lang="en-US" dirty="0"/>
              <a:t>Other Windows shortcuts &amp; tricks</a:t>
            </a:r>
          </a:p>
          <a:p>
            <a:endParaRPr lang="en-US" dirty="0"/>
          </a:p>
          <a:p>
            <a:r>
              <a:rPr lang="en-US" dirty="0"/>
              <a:t>Everyone should learn at least one thing!</a:t>
            </a:r>
          </a:p>
        </p:txBody>
      </p:sp>
    </p:spTree>
    <p:extLst>
      <p:ext uri="{BB962C8B-B14F-4D97-AF65-F5344CB8AC3E}">
        <p14:creationId xmlns:p14="http://schemas.microsoft.com/office/powerpoint/2010/main" val="27330880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Other SSMS shortcuts &amp; tricks</a:t>
            </a:r>
          </a:p>
          <a:p>
            <a:r>
              <a:rPr lang="en-US" sz="3200" dirty="0"/>
              <a:t>Windows keyboard shortcuts</a:t>
            </a:r>
          </a:p>
          <a:p>
            <a:r>
              <a:rPr lang="en-US" sz="3200" dirty="0"/>
              <a:t>Other Windows shortcuts and trick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SSMS keyboard shortcuts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995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SSMS Keyboard shortcuts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812800" y="2396177"/>
            <a:ext cx="5181600" cy="4358165"/>
          </a:xfrm>
        </p:spPr>
        <p:txBody>
          <a:bodyPr>
            <a:noAutofit/>
          </a:bodyPr>
          <a:lstStyle/>
          <a:p>
            <a:pPr>
              <a:lnSpc>
                <a:spcPct val="80000"/>
              </a:lnSpc>
            </a:pPr>
            <a:r>
              <a:rPr lang="en-US" sz="3000" dirty="0"/>
              <a:t>Ctrl + (Shift +) Tab </a:t>
            </a:r>
          </a:p>
          <a:p>
            <a:pPr>
              <a:lnSpc>
                <a:spcPct val="80000"/>
              </a:lnSpc>
            </a:pPr>
            <a:r>
              <a:rPr lang="en-US" sz="3000" dirty="0"/>
              <a:t>Ctrl + R</a:t>
            </a:r>
          </a:p>
          <a:p>
            <a:pPr>
              <a:lnSpc>
                <a:spcPct val="80000"/>
              </a:lnSpc>
            </a:pPr>
            <a:r>
              <a:rPr lang="en-US" sz="3000" dirty="0"/>
              <a:t>Ctrl + L </a:t>
            </a:r>
          </a:p>
          <a:p>
            <a:pPr>
              <a:lnSpc>
                <a:spcPct val="80000"/>
              </a:lnSpc>
            </a:pPr>
            <a:r>
              <a:rPr lang="en-US" sz="3000" dirty="0"/>
              <a:t>Ctrl + M </a:t>
            </a:r>
          </a:p>
          <a:p>
            <a:pPr>
              <a:lnSpc>
                <a:spcPct val="80000"/>
              </a:lnSpc>
            </a:pPr>
            <a:r>
              <a:rPr lang="en-US" sz="3000" dirty="0"/>
              <a:t>Ctrl + (K,U) / Ctrl + (K,C)</a:t>
            </a:r>
          </a:p>
          <a:p>
            <a:pPr>
              <a:lnSpc>
                <a:spcPct val="80000"/>
              </a:lnSpc>
            </a:pPr>
            <a:r>
              <a:rPr lang="en-US" sz="3000" dirty="0"/>
              <a:t>Shift + Alt + Enter </a:t>
            </a:r>
          </a:p>
          <a:p>
            <a:pPr>
              <a:lnSpc>
                <a:spcPct val="80000"/>
              </a:lnSpc>
            </a:pPr>
            <a:r>
              <a:rPr lang="en-US" sz="3000" dirty="0"/>
              <a:t>Ctrl + U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4"/>
          </p:nvPr>
        </p:nvSpPr>
        <p:spPr>
          <a:xfrm>
            <a:off x="5994400" y="2396174"/>
            <a:ext cx="6197600" cy="4358167"/>
          </a:xfrm>
        </p:spPr>
        <p:txBody>
          <a:bodyPr>
            <a:noAutofit/>
          </a:bodyPr>
          <a:lstStyle/>
          <a:p>
            <a:pPr>
              <a:lnSpc>
                <a:spcPct val="80000"/>
              </a:lnSpc>
            </a:pPr>
            <a:r>
              <a:rPr lang="en-US" sz="3000" dirty="0"/>
              <a:t>Switch Tabs</a:t>
            </a:r>
          </a:p>
          <a:p>
            <a:pPr>
              <a:lnSpc>
                <a:spcPct val="80000"/>
              </a:lnSpc>
            </a:pPr>
            <a:r>
              <a:rPr lang="en-US" sz="3000" dirty="0"/>
              <a:t>Show/ hide Results pane</a:t>
            </a:r>
          </a:p>
          <a:p>
            <a:pPr>
              <a:lnSpc>
                <a:spcPct val="80000"/>
              </a:lnSpc>
            </a:pPr>
            <a:r>
              <a:rPr lang="en-US" sz="3000" dirty="0"/>
              <a:t>Get estimated execution plan</a:t>
            </a:r>
          </a:p>
          <a:p>
            <a:pPr>
              <a:lnSpc>
                <a:spcPct val="80000"/>
              </a:lnSpc>
            </a:pPr>
            <a:r>
              <a:rPr lang="en-US" sz="3000" dirty="0"/>
              <a:t>Include actual execution plan</a:t>
            </a:r>
          </a:p>
          <a:p>
            <a:pPr>
              <a:lnSpc>
                <a:spcPct val="80000"/>
              </a:lnSpc>
            </a:pPr>
            <a:r>
              <a:rPr lang="en-US" sz="3000" dirty="0"/>
              <a:t>Un/Comment selected text</a:t>
            </a:r>
          </a:p>
          <a:p>
            <a:pPr>
              <a:lnSpc>
                <a:spcPct val="80000"/>
              </a:lnSpc>
            </a:pPr>
            <a:r>
              <a:rPr lang="en-US" sz="3000" dirty="0"/>
              <a:t>Toggle full screen</a:t>
            </a:r>
          </a:p>
          <a:p>
            <a:pPr>
              <a:lnSpc>
                <a:spcPct val="80000"/>
              </a:lnSpc>
            </a:pPr>
            <a:r>
              <a:rPr lang="en-US" sz="3000" dirty="0"/>
              <a:t>Database-selection dropdown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924674" y="1642462"/>
            <a:ext cx="8337343" cy="67216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(the ones you might already know)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D2F5008-794E-4395-A226-022B5F31CEF0}"/>
              </a:ext>
            </a:extLst>
          </p:cNvPr>
          <p:cNvSpPr txBox="1">
            <a:spLocks/>
          </p:cNvSpPr>
          <p:nvPr/>
        </p:nvSpPr>
        <p:spPr>
          <a:xfrm>
            <a:off x="812800" y="5690870"/>
            <a:ext cx="9807575" cy="576580"/>
          </a:xfrm>
          <a:prstGeom prst="rect">
            <a:avLst/>
          </a:prstGeom>
        </p:spPr>
        <p:txBody>
          <a:bodyPr vert="horz">
            <a:noAutofit/>
          </a:bodyPr>
          <a:lstStyle>
            <a:lvl1pPr marL="426709" indent="-426709" algn="l" rtl="0" eaLnBrk="1" latinLnBrk="0" hangingPunct="1">
              <a:spcBef>
                <a:spcPts val="933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3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53419" indent="-365751" algn="l" rtl="0" eaLnBrk="1" latinLnBrk="0" hangingPunct="1">
              <a:spcBef>
                <a:spcPts val="733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34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indent="-304792" algn="l" rtl="0" eaLnBrk="1" latinLnBrk="0" hangingPunct="1">
              <a:spcBef>
                <a:spcPts val="667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30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-304792" algn="l" rtl="0" eaLnBrk="1" latinLnBrk="0" hangingPunct="1">
              <a:spcBef>
                <a:spcPts val="533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indent="-304792" algn="l" rtl="0" eaLnBrk="1" latinLnBrk="0" hangingPunct="1">
              <a:spcBef>
                <a:spcPts val="533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04090" indent="-304792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None/>
              <a:defRPr kumimoji="0"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69841" indent="-304792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35592" indent="-304792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01342" indent="-304792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r>
              <a:rPr lang="en-US" sz="3000" dirty="0"/>
              <a:t>Up, Up, Down, Down, Left, Right, Left, Right, B, A, Start</a:t>
            </a:r>
          </a:p>
        </p:txBody>
      </p:sp>
    </p:spTree>
    <p:extLst>
      <p:ext uri="{BB962C8B-B14F-4D97-AF65-F5344CB8AC3E}">
        <p14:creationId xmlns:p14="http://schemas.microsoft.com/office/powerpoint/2010/main" val="2503113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4" grpId="0"/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5CF7F84A-CB39-455C-BDBE-2DF9ECC1EA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4913" y="1803796"/>
            <a:ext cx="7157087" cy="4473179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031DB32F-B5F8-4512-A1C9-616D0E725D0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12800" y="3429001"/>
            <a:ext cx="4225925" cy="1341120"/>
          </a:xfrm>
        </p:spPr>
        <p:txBody>
          <a:bodyPr>
            <a:noAutofit/>
          </a:bodyPr>
          <a:lstStyle/>
          <a:p>
            <a:pPr>
              <a:lnSpc>
                <a:spcPct val="80000"/>
              </a:lnSpc>
            </a:pPr>
            <a:r>
              <a:rPr lang="en-US" sz="3000" dirty="0"/>
              <a:t>30 free lives</a:t>
            </a:r>
          </a:p>
        </p:txBody>
      </p:sp>
      <p:sp>
        <p:nvSpPr>
          <p:cNvPr id="17" name="Title 16">
            <a:extLst>
              <a:ext uri="{FF2B5EF4-FFF2-40B4-BE49-F238E27FC236}">
                <a16:creationId xmlns:a16="http://schemas.microsoft.com/office/drawing/2014/main" id="{AD62E2A0-719D-4EF3-BB96-4BF27A5BF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7726284-CB9F-4942-824D-4900F040C8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4393" y="325402"/>
            <a:ext cx="12225918" cy="1103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566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(the ones you might not know)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SSMS Keyboard shortcuts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4917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CTRL + SHIFT + V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6864" y="1803401"/>
            <a:ext cx="10871200" cy="2482850"/>
          </a:xfrm>
        </p:spPr>
        <p:txBody>
          <a:bodyPr>
            <a:normAutofit fontScale="92500"/>
          </a:bodyPr>
          <a:lstStyle/>
          <a:p>
            <a:r>
              <a:rPr lang="en-US" dirty="0">
                <a:sym typeface="Wingdings" panose="05000000000000000000" pitchFamily="2" charset="2"/>
              </a:rPr>
              <a:t>Clipboard ring 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Pasting the less-than-most-recent thing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Never lose something that only existed on your clipboard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Last 15 clipboard entries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8" name="B2CACD5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851468" y="4221955"/>
            <a:ext cx="6819900" cy="207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278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402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CTRL + ]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6864" y="1803400"/>
            <a:ext cx="10871200" cy="233977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Go to BEGIN/END</a:t>
            </a:r>
          </a:p>
          <a:p>
            <a:pPr lvl="1"/>
            <a:r>
              <a:rPr lang="en-US" dirty="0"/>
              <a:t>Put cursor next to a BEGIN, then Ctrl + ] to bring you to corresponding END</a:t>
            </a:r>
          </a:p>
          <a:p>
            <a:pPr lvl="1"/>
            <a:r>
              <a:rPr lang="en-US" dirty="0"/>
              <a:t>Also works with parentheses, </a:t>
            </a:r>
            <a:r>
              <a:rPr lang="en-US" dirty="0" err="1"/>
              <a:t>etc</a:t>
            </a:r>
            <a:endParaRPr lang="en-US" dirty="0"/>
          </a:p>
          <a:p>
            <a:endParaRPr lang="en-US" dirty="0"/>
          </a:p>
        </p:txBody>
      </p:sp>
      <p:pic>
        <p:nvPicPr>
          <p:cNvPr id="9" name="09C209C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12681" y="4527081"/>
            <a:ext cx="7867650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25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879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CTRL + SHIFT + 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6864" y="1803401"/>
            <a:ext cx="10871200" cy="1425104"/>
          </a:xfrm>
        </p:spPr>
        <p:txBody>
          <a:bodyPr>
            <a:normAutofit fontScale="85000" lnSpcReduction="20000"/>
          </a:bodyPr>
          <a:lstStyle/>
          <a:p>
            <a:r>
              <a:rPr lang="en-US" dirty="0">
                <a:sym typeface="Wingdings" panose="05000000000000000000" pitchFamily="2" charset="2"/>
              </a:rPr>
              <a:t>Template Replacement</a:t>
            </a:r>
          </a:p>
          <a:p>
            <a:pPr lvl="1"/>
            <a:r>
              <a:rPr lang="en-US" dirty="0"/>
              <a:t>Using templates for saved/reusable scripts</a:t>
            </a:r>
          </a:p>
          <a:p>
            <a:pPr lvl="1"/>
            <a:r>
              <a:rPr lang="en-US" dirty="0"/>
              <a:t>&lt;label, datatype, default value&gt;</a:t>
            </a:r>
          </a:p>
          <a:p>
            <a:endParaRPr lang="en-US" dirty="0"/>
          </a:p>
        </p:txBody>
      </p:sp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6739" y="3228504"/>
            <a:ext cx="7621064" cy="3115110"/>
          </a:xfrm>
          <a:prstGeom prst="rect">
            <a:avLst/>
          </a:prstGeom>
        </p:spPr>
      </p:pic>
      <p:pic>
        <p:nvPicPr>
          <p:cNvPr id="9" name="Picture 8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3544" y="3504732"/>
            <a:ext cx="7011378" cy="335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40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SSMS Query Shortcuts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6864" y="1803399"/>
            <a:ext cx="4897952" cy="4862261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3 Built-in, non-customizable</a:t>
            </a:r>
          </a:p>
          <a:p>
            <a:r>
              <a:rPr lang="en-US" dirty="0"/>
              <a:t>9 customizable shortcuts</a:t>
            </a:r>
            <a:br>
              <a:rPr lang="en-US" dirty="0"/>
            </a:br>
            <a:endParaRPr lang="en-US" dirty="0"/>
          </a:p>
          <a:p>
            <a:r>
              <a:rPr lang="en-US" dirty="0"/>
              <a:t>Get to frequent queries quickly</a:t>
            </a:r>
          </a:p>
          <a:p>
            <a:r>
              <a:rPr lang="en-US" dirty="0"/>
              <a:t>Highlight text, then use shortcut key combination</a:t>
            </a:r>
          </a:p>
          <a:p>
            <a:endParaRPr lang="en-US" dirty="0"/>
          </a:p>
          <a:p>
            <a:r>
              <a:rPr lang="en-US" dirty="0"/>
              <a:t>SELECT TOP 10 * FROM</a:t>
            </a:r>
          </a:p>
          <a:p>
            <a:pPr lvl="1"/>
            <a:r>
              <a:rPr lang="en-US" dirty="0"/>
              <a:t>Highlight table name, </a:t>
            </a:r>
            <a:br>
              <a:rPr lang="en-US" dirty="0"/>
            </a:br>
            <a:r>
              <a:rPr lang="en-US" dirty="0"/>
              <a:t>hit Ctrl+3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4816" y="1847143"/>
            <a:ext cx="7210425" cy="420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8670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Andy Mallon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/>
              <a:t>Working with SQL Server since 2003 and SQL Server 2000</a:t>
            </a:r>
          </a:p>
          <a:p>
            <a:r>
              <a:rPr lang="en-US"/>
              <a:t>Background in Tech Support</a:t>
            </a:r>
          </a:p>
          <a:p>
            <a:r>
              <a:rPr lang="en-US"/>
              <a:t>Managed databases in many industries</a:t>
            </a:r>
          </a:p>
          <a:p>
            <a:endParaRPr lang="en-US"/>
          </a:p>
          <a:p>
            <a:endParaRPr lang="en-US"/>
          </a:p>
          <a:p>
            <a:r>
              <a:rPr lang="en-US"/>
              <a:t>Lazy</a:t>
            </a:r>
          </a:p>
          <a:p>
            <a:r>
              <a:rPr lang="en-US"/>
              <a:t>Impatient</a:t>
            </a:r>
          </a:p>
          <a:p>
            <a:pPr lvl="1"/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812800" y="3964940"/>
            <a:ext cx="6543495" cy="809302"/>
          </a:xfrm>
          <a:prstGeom prst="rect">
            <a:avLst/>
          </a:prstGeom>
        </p:spPr>
        <p:txBody>
          <a:bodyPr vert="horz" numCol="2">
            <a:normAutofit fontScale="70000" lnSpcReduction="20000"/>
          </a:bodyPr>
          <a:lstStyle>
            <a:lvl1pPr marL="426709" indent="-426709" algn="l" rtl="0" eaLnBrk="1" latinLnBrk="0" hangingPunct="1">
              <a:spcBef>
                <a:spcPts val="933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3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53419" indent="-365751" algn="l" rtl="0" eaLnBrk="1" latinLnBrk="0" hangingPunct="1">
              <a:spcBef>
                <a:spcPts val="733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34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indent="-304792" algn="l" rtl="0" eaLnBrk="1" latinLnBrk="0" hangingPunct="1">
              <a:spcBef>
                <a:spcPts val="667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30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-304792" algn="l" rtl="0" eaLnBrk="1" latinLnBrk="0" hangingPunct="1">
              <a:spcBef>
                <a:spcPts val="533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indent="-304792" algn="l" rtl="0" eaLnBrk="1" latinLnBrk="0" hangingPunct="1">
              <a:spcBef>
                <a:spcPts val="533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04090" indent="-304792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None/>
              <a:defRPr kumimoji="0"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69841" indent="-304792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35592" indent="-304792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01342" indent="-304792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853419" marR="0" lvl="1" indent="-365751" algn="l" defTabSz="914400" rtl="0" eaLnBrk="1" fontAlgn="auto" latinLnBrk="0" hangingPunct="1">
              <a:lnSpc>
                <a:spcPct val="100000"/>
              </a:lnSpc>
              <a:spcBef>
                <a:spcPts val="733"/>
              </a:spcBef>
              <a:spcAft>
                <a:spcPts val="0"/>
              </a:spcAft>
              <a:buClr>
                <a:srgbClr val="078B8D"/>
              </a:buClr>
              <a:buSzPct val="70000"/>
              <a:buFont typeface="Wingdings 2"/>
              <a:buChar char=""/>
              <a:tabLst/>
              <a:defRPr/>
            </a:pPr>
            <a:r>
              <a:rPr kumimoji="0" lang="en-US" sz="3467" b="0" i="0" u="none" strike="noStrike" kern="1200" cap="none" spc="0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Healthcare</a:t>
            </a:r>
          </a:p>
          <a:p>
            <a:pPr marL="853419" marR="0" lvl="1" indent="-365751" algn="l" defTabSz="914400" rtl="0" eaLnBrk="1" fontAlgn="auto" latinLnBrk="0" hangingPunct="1">
              <a:lnSpc>
                <a:spcPct val="100000"/>
              </a:lnSpc>
              <a:spcBef>
                <a:spcPts val="733"/>
              </a:spcBef>
              <a:spcAft>
                <a:spcPts val="0"/>
              </a:spcAft>
              <a:buClr>
                <a:srgbClr val="078B8D"/>
              </a:buClr>
              <a:buSzPct val="70000"/>
              <a:buFont typeface="Wingdings 2"/>
              <a:buChar char=""/>
              <a:tabLst/>
              <a:defRPr/>
            </a:pPr>
            <a:r>
              <a:rPr kumimoji="0" lang="en-US" sz="3467" b="0" i="0" u="none" strike="noStrike" kern="1200" cap="none" spc="0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Finance</a:t>
            </a:r>
          </a:p>
          <a:p>
            <a:pPr marL="853419" marR="0" lvl="1" indent="-365751" algn="l" defTabSz="914400" rtl="0" eaLnBrk="1" fontAlgn="auto" latinLnBrk="0" hangingPunct="1">
              <a:lnSpc>
                <a:spcPct val="100000"/>
              </a:lnSpc>
              <a:spcBef>
                <a:spcPts val="733"/>
              </a:spcBef>
              <a:spcAft>
                <a:spcPts val="0"/>
              </a:spcAft>
              <a:buClr>
                <a:srgbClr val="078B8D"/>
              </a:buClr>
              <a:buSzPct val="70000"/>
              <a:buFont typeface="Wingdings 2"/>
              <a:buChar char=""/>
              <a:tabLst/>
              <a:defRPr/>
            </a:pPr>
            <a:r>
              <a:rPr kumimoji="0" lang="en-US" sz="3467" b="0" i="0" u="none" strike="noStrike" kern="1200" cap="none" spc="0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E-Commerce</a:t>
            </a:r>
          </a:p>
          <a:p>
            <a:pPr marL="853419" marR="0" lvl="1" indent="-365751" algn="l" defTabSz="914400" rtl="0" eaLnBrk="1" fontAlgn="auto" latinLnBrk="0" hangingPunct="1">
              <a:lnSpc>
                <a:spcPct val="100000"/>
              </a:lnSpc>
              <a:spcBef>
                <a:spcPts val="733"/>
              </a:spcBef>
              <a:spcAft>
                <a:spcPts val="0"/>
              </a:spcAft>
              <a:buClr>
                <a:srgbClr val="078B8D"/>
              </a:buClr>
              <a:buSzPct val="70000"/>
              <a:buFont typeface="Wingdings 2"/>
              <a:buChar char=""/>
              <a:tabLst/>
              <a:defRPr/>
            </a:pPr>
            <a:r>
              <a:rPr kumimoji="0" lang="en-US" sz="3467" b="0" i="0" u="none" strike="noStrike" kern="1200" cap="none" spc="0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Non-Profit</a:t>
            </a:r>
          </a:p>
        </p:txBody>
      </p:sp>
    </p:spTree>
    <p:extLst>
      <p:ext uri="{BB962C8B-B14F-4D97-AF65-F5344CB8AC3E}">
        <p14:creationId xmlns:p14="http://schemas.microsoft.com/office/powerpoint/2010/main" val="16971072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SSMS Query Shortcuts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6864" y="1803400"/>
            <a:ext cx="4876996" cy="4837036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3 Built-in, non-customizable</a:t>
            </a:r>
          </a:p>
          <a:p>
            <a:r>
              <a:rPr lang="en-US" dirty="0"/>
              <a:t>9 customizable shortcuts</a:t>
            </a:r>
            <a:br>
              <a:rPr lang="en-US" dirty="0"/>
            </a:br>
            <a:endParaRPr lang="en-US" dirty="0"/>
          </a:p>
          <a:p>
            <a:r>
              <a:rPr lang="en-US" dirty="0"/>
              <a:t>Get to frequent queries quickly</a:t>
            </a:r>
          </a:p>
          <a:p>
            <a:r>
              <a:rPr lang="en-US" dirty="0"/>
              <a:t>Highlight text, then use shortcut key combination</a:t>
            </a:r>
          </a:p>
          <a:p>
            <a:endParaRPr lang="en-US" dirty="0"/>
          </a:p>
          <a:p>
            <a:r>
              <a:rPr lang="en-US" dirty="0"/>
              <a:t>SELECT TOP 10 * FROM</a:t>
            </a:r>
          </a:p>
          <a:p>
            <a:pPr lvl="1"/>
            <a:r>
              <a:rPr lang="en-US" dirty="0"/>
              <a:t>Highlight table name, </a:t>
            </a:r>
            <a:br>
              <a:rPr lang="en-US" dirty="0"/>
            </a:br>
            <a:r>
              <a:rPr lang="en-US" dirty="0"/>
              <a:t>hit Ctrl+3</a:t>
            </a:r>
          </a:p>
          <a:p>
            <a:endParaRPr lang="en-US" dirty="0"/>
          </a:p>
        </p:txBody>
      </p:sp>
      <p:pic>
        <p:nvPicPr>
          <p:cNvPr id="7" name="3747CBF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693860" y="2160589"/>
            <a:ext cx="6448425" cy="3571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624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67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ALT + SHIFT + Arrow</a:t>
            </a:r>
            <a:br>
              <a:rPr lang="en-US"/>
            </a:br>
            <a:r>
              <a:rPr lang="en-US"/>
              <a:t>ALT + DRAG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Block highlighting / vertical highlighting</a:t>
            </a:r>
          </a:p>
          <a:p>
            <a:pPr lvl="1"/>
            <a:r>
              <a:rPr lang="en-US"/>
              <a:t>Easily edit a column of text</a:t>
            </a:r>
          </a:p>
          <a:p>
            <a:endParaRPr lang="en-US"/>
          </a:p>
          <a:p>
            <a:endParaRPr lang="en-US" dirty="0"/>
          </a:p>
        </p:txBody>
      </p:sp>
      <p:pic>
        <p:nvPicPr>
          <p:cNvPr id="9" name="76CC21C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02301" y="3716193"/>
            <a:ext cx="7867650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095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079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ALT + SHIFT + Arrow</a:t>
            </a:r>
            <a:br>
              <a:rPr lang="en-US" dirty="0"/>
            </a:br>
            <a:r>
              <a:rPr lang="en-US" dirty="0"/>
              <a:t>…In Microsoft Word</a:t>
            </a:r>
          </a:p>
        </p:txBody>
      </p:sp>
      <p:pic>
        <p:nvPicPr>
          <p:cNvPr id="8" name="4187002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036888" y="1803400"/>
            <a:ext cx="6432550" cy="4459288"/>
          </a:xfrm>
        </p:spPr>
      </p:pic>
    </p:spTree>
    <p:extLst>
      <p:ext uri="{BB962C8B-B14F-4D97-AF65-F5344CB8AC3E}">
        <p14:creationId xmlns:p14="http://schemas.microsoft.com/office/powerpoint/2010/main" val="2981983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629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Windows keyboard shortcuts</a:t>
            </a:r>
          </a:p>
          <a:p>
            <a:r>
              <a:rPr lang="en-US" sz="3200" dirty="0"/>
              <a:t>Other Windows shortcuts &amp; tricks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Other SSMS shortcuts &amp; tricks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US" dirty="0"/>
              <a:t>SSMS keyboard shortcuts</a:t>
            </a:r>
          </a:p>
        </p:txBody>
      </p:sp>
      <p:sp>
        <p:nvSpPr>
          <p:cNvPr id="4" name="Content Placeholder 5"/>
          <p:cNvSpPr txBox="1">
            <a:spLocks/>
          </p:cNvSpPr>
          <p:nvPr/>
        </p:nvSpPr>
        <p:spPr>
          <a:xfrm>
            <a:off x="1828800" y="233266"/>
            <a:ext cx="9497484" cy="1265852"/>
          </a:xfrm>
          <a:prstGeom prst="rect">
            <a:avLst/>
          </a:prstGeom>
        </p:spPr>
        <p:txBody>
          <a:bodyPr vert="horz" anchor="b">
            <a:noAutofit/>
          </a:bodyPr>
          <a:lstStyle>
            <a:lvl1pPr marL="426709" indent="-426709" algn="l" rtl="0" eaLnBrk="1" latinLnBrk="0" hangingPunct="1">
              <a:spcBef>
                <a:spcPts val="933"/>
              </a:spcBef>
              <a:buClr>
                <a:schemeClr val="accent2"/>
              </a:buClr>
              <a:buSzPct val="60000"/>
              <a:buFont typeface="Wingdings"/>
              <a:buNone/>
              <a:defRPr kumimoji="0" sz="3733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853419" indent="-365751" algn="l" rtl="0" eaLnBrk="1" latinLnBrk="0" hangingPunct="1">
              <a:spcBef>
                <a:spcPts val="733"/>
              </a:spcBef>
              <a:buClr>
                <a:schemeClr val="accent1"/>
              </a:buClr>
              <a:buSzPct val="70000"/>
              <a:buFont typeface="Wingdings 2"/>
              <a:buNone/>
              <a:defRPr kumimoji="0"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19170" indent="-304792" algn="l" rtl="0" eaLnBrk="1" latinLnBrk="0" hangingPunct="1">
              <a:spcBef>
                <a:spcPts val="667"/>
              </a:spcBef>
              <a:buClr>
                <a:schemeClr val="accent2"/>
              </a:buClr>
              <a:buSzPct val="75000"/>
              <a:buFont typeface="Wingdings"/>
              <a:buNone/>
              <a:defRPr kumimoji="0" sz="2133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28754" indent="-304792" algn="l" rtl="0" eaLnBrk="1" latinLnBrk="0" hangingPunct="1">
              <a:spcBef>
                <a:spcPts val="533"/>
              </a:spcBef>
              <a:buClr>
                <a:schemeClr val="accent3"/>
              </a:buClr>
              <a:buSzPct val="75000"/>
              <a:buFont typeface="Wingdings"/>
              <a:buNone/>
              <a:defRPr kumimoji="0" sz="1867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438339" indent="-304792" algn="l" rtl="0" eaLnBrk="1" latinLnBrk="0" hangingPunct="1">
              <a:spcBef>
                <a:spcPts val="533"/>
              </a:spcBef>
              <a:buClr>
                <a:schemeClr val="accent4"/>
              </a:buClr>
              <a:buSzPct val="65000"/>
              <a:buFont typeface="Wingdings"/>
              <a:buNone/>
              <a:defRPr kumimoji="0" sz="1867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804090" indent="-304792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None/>
              <a:defRPr kumimoji="0"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69841" indent="-304792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35592" indent="-304792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01342" indent="-304792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defTabSz="914400"/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2285985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Remapping SSMS Shortcuts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812800" y="1803402"/>
            <a:ext cx="5588000" cy="4358165"/>
          </a:xfrm>
        </p:spPr>
        <p:txBody>
          <a:bodyPr>
            <a:normAutofit/>
          </a:bodyPr>
          <a:lstStyle/>
          <a:p>
            <a:r>
              <a:rPr lang="en-US" dirty="0"/>
              <a:t>You can </a:t>
            </a:r>
            <a:r>
              <a:rPr lang="en-US" b="1" dirty="0"/>
              <a:t>customize</a:t>
            </a:r>
            <a:r>
              <a:rPr lang="en-US" dirty="0"/>
              <a:t> keyboard shortcuts, for virtually every action in SSMS</a:t>
            </a:r>
          </a:p>
          <a:p>
            <a:endParaRPr lang="en-US" dirty="0"/>
          </a:p>
          <a:p>
            <a:r>
              <a:rPr lang="en-US" sz="3600" dirty="0">
                <a:hlinkClick r:id="rId2"/>
              </a:rPr>
              <a:t>www.am2.co/RemapSSMS</a:t>
            </a:r>
            <a:endParaRPr lang="en-US" sz="3600" dirty="0"/>
          </a:p>
          <a:p>
            <a:endParaRPr lang="en-US" dirty="0"/>
          </a:p>
        </p:txBody>
      </p:sp>
      <p:pic>
        <p:nvPicPr>
          <p:cNvPr id="10" name="Picture 2" descr="https://www.am2.co/wp-content/uploads/CloseTab-1024x863.png"/>
          <p:cNvPicPr>
            <a:picLocks noGrp="1" noChangeAspect="1" noChangeArrowheads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5012" y="1803400"/>
            <a:ext cx="5170651" cy="4357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56722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SSMS has a web browser built-in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URLs in your comments are clickable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165" y="2918019"/>
            <a:ext cx="7950319" cy="3939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1850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Management Studio Drag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6864" y="1803400"/>
            <a:ext cx="7664605" cy="4323080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sym typeface="Wingdings" panose="05000000000000000000" pitchFamily="2" charset="2"/>
              </a:rPr>
              <a:t>Drag-drop a tab in SSMS to re-order</a:t>
            </a:r>
          </a:p>
          <a:p>
            <a:r>
              <a:rPr lang="en-US" dirty="0">
                <a:sym typeface="Wingdings" panose="05000000000000000000" pitchFamily="2" charset="2"/>
              </a:rPr>
              <a:t>Drag a tab out of SSMS to float/undock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Also </a:t>
            </a:r>
            <a:r>
              <a:rPr lang="en-US" dirty="0" err="1">
                <a:sym typeface="Wingdings" panose="05000000000000000000" pitchFamily="2" charset="2"/>
              </a:rPr>
              <a:t>WindowFloat</a:t>
            </a:r>
            <a:r>
              <a:rPr lang="en-US" dirty="0">
                <a:sym typeface="Wingdings" panose="05000000000000000000" pitchFamily="2" charset="2"/>
              </a:rPr>
              <a:t> from the menu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Chrome, IE/Edge, and other apps with tabbed UIs offer similar behavior </a:t>
            </a:r>
            <a:endParaRPr lang="en-US" dirty="0"/>
          </a:p>
          <a:p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8481469" y="1505744"/>
            <a:ext cx="3912662" cy="5359400"/>
            <a:chOff x="7431551" y="0"/>
            <a:chExt cx="5006723" cy="6858000"/>
          </a:xfrm>
        </p:grpSpPr>
        <p:pic>
          <p:nvPicPr>
            <p:cNvPr id="8" name="Picture 2" descr="https://thelujonmagazine.files.wordpress.com/2015/02/bianca6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31551" y="0"/>
              <a:ext cx="4760449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/>
            <p:cNvSpPr txBox="1"/>
            <p:nvPr/>
          </p:nvSpPr>
          <p:spPr>
            <a:xfrm>
              <a:off x="7846256" y="6514547"/>
              <a:ext cx="4592018" cy="2756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solidFill>
                    <a:schemeClr val="bg1"/>
                  </a:solidFill>
                </a:rPr>
                <a:t>Bianca del Rio     Image from </a:t>
              </a:r>
              <a:r>
                <a:rPr lang="en-US" sz="800" dirty="0" err="1">
                  <a:solidFill>
                    <a:schemeClr val="bg1"/>
                  </a:solidFill>
                </a:rPr>
                <a:t>Lujon</a:t>
              </a:r>
              <a:r>
                <a:rPr lang="en-US" sz="800" dirty="0">
                  <a:solidFill>
                    <a:schemeClr val="bg1"/>
                  </a:solidFill>
                </a:rPr>
                <a:t> Magazine      http://go.am2.co/1XKDbNR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150660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All the columns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6864" y="1803400"/>
            <a:ext cx="10871200" cy="1784832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ym typeface="Wingdings" panose="05000000000000000000" pitchFamily="2" charset="2"/>
              </a:rPr>
              <a:t>Drag “Columns” folder from Object Explorer to list all column </a:t>
            </a:r>
            <a:r>
              <a:rPr lang="en-US">
                <a:sym typeface="Wingdings" panose="05000000000000000000" pitchFamily="2" charset="2"/>
              </a:rPr>
              <a:t>names </a:t>
            </a:r>
          </a:p>
          <a:p>
            <a:r>
              <a:rPr lang="en-US">
                <a:sym typeface="Wingdings" panose="05000000000000000000" pitchFamily="2" charset="2"/>
              </a:rPr>
              <a:t>This </a:t>
            </a:r>
            <a:r>
              <a:rPr lang="en-US" dirty="0">
                <a:sym typeface="Wingdings" panose="05000000000000000000" pitchFamily="2" charset="2"/>
              </a:rPr>
              <a:t>doesn’t work with every folder in Object Explorer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808FC2C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41363" y="3527348"/>
            <a:ext cx="8572500" cy="415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647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2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Comment out your comments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6864" y="1803401"/>
            <a:ext cx="10871200" cy="2156278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More easily comment/uncomment long comments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Use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/*</a:t>
            </a:r>
            <a:r>
              <a:rPr lang="en-US" dirty="0">
                <a:sym typeface="Wingdings" panose="05000000000000000000" pitchFamily="2" charset="2"/>
              </a:rPr>
              <a:t> to start the comment, and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--*/</a:t>
            </a:r>
            <a:r>
              <a:rPr lang="en-US" dirty="0">
                <a:sym typeface="Wingdings" panose="05000000000000000000" pitchFamily="2" charset="2"/>
              </a:rPr>
              <a:t> to end 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Comment out the start, and you un-comment the whole thing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No need to hunt for where the comment ends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endParaRPr lang="en-US" dirty="0">
              <a:sym typeface="Wingdings" panose="05000000000000000000" pitchFamily="2" charset="2"/>
            </a:endParaRPr>
          </a:p>
          <a:p>
            <a:endParaRPr lang="en-US" dirty="0">
              <a:sym typeface="Wingdings" panose="05000000000000000000" pitchFamily="2" charset="2"/>
            </a:endParaRPr>
          </a:p>
          <a:p>
            <a:endParaRPr lang="en-US" dirty="0"/>
          </a:p>
          <a:p>
            <a:endParaRPr lang="en-US" dirty="0"/>
          </a:p>
        </p:txBody>
      </p:sp>
      <p:pic>
        <p:nvPicPr>
          <p:cNvPr id="10" name="6986685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69231" y="3938247"/>
            <a:ext cx="5010150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190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509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Wild about wildcards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66D0842-2A8D-4C6F-A5D6-90E2B761F8C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>
                <a:latin typeface="Consolas" panose="020B0609020204030204" pitchFamily="49" charset="0"/>
              </a:rPr>
              <a:t>SELECT stuff FROM </a:t>
            </a:r>
            <a:r>
              <a:rPr lang="en-US" dirty="0" err="1">
                <a:latin typeface="Consolas" panose="020B0609020204030204" pitchFamily="49" charset="0"/>
              </a:rPr>
              <a:t>my.table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WHERE stuff LIKE '</a:t>
            </a:r>
            <a:r>
              <a:rPr lang="en-US" dirty="0" err="1">
                <a:latin typeface="Consolas" panose="020B0609020204030204" pitchFamily="49" charset="0"/>
              </a:rPr>
              <a:t>Thi</a:t>
            </a:r>
            <a:r>
              <a:rPr lang="en-US" dirty="0">
                <a:latin typeface="Consolas" panose="020B0609020204030204" pitchFamily="49" charset="0"/>
              </a:rPr>
              <a:t>%'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7854A85-CA79-442B-8BF8-170019C89CE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SELECT stuff FROM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</a:rPr>
              <a:t>my.table</a:t>
            </a:r>
            <a:b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WHERE stuff LIKE '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</a:rPr>
              <a:t>Thi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_'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6114EB59-A663-4F06-9682-A1C9C3088E7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12800" y="2559757"/>
            <a:ext cx="5181600" cy="1671049"/>
          </a:xfrm>
        </p:spPr>
        <p:txBody>
          <a:bodyPr/>
          <a:lstStyle/>
          <a:p>
            <a:r>
              <a:rPr lang="en-US" dirty="0"/>
              <a:t>Multi-character wildcard</a:t>
            </a:r>
          </a:p>
        </p:txBody>
      </p:sp>
      <p:graphicFrame>
        <p:nvGraphicFramePr>
          <p:cNvPr id="14" name="Content Placeholder 10">
            <a:extLst>
              <a:ext uri="{FF2B5EF4-FFF2-40B4-BE49-F238E27FC236}">
                <a16:creationId xmlns:a16="http://schemas.microsoft.com/office/drawing/2014/main" id="{62E008E5-9F7D-4D07-B801-CD5633DECD6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5687336"/>
              </p:ext>
            </p:extLst>
          </p:nvPr>
        </p:nvGraphicFramePr>
        <p:xfrm>
          <a:off x="812800" y="4342909"/>
          <a:ext cx="51816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81600">
                  <a:extLst>
                    <a:ext uri="{9D8B030D-6E8A-4147-A177-3AD203B41FA5}">
                      <a16:colId xmlns:a16="http://schemas.microsoft.com/office/drawing/2014/main" val="89671989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stuff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72172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This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58130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This is a multi-character wildcard.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3839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This is boring. I know this.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2309641"/>
                  </a:ext>
                </a:extLst>
              </a:tr>
            </a:tbl>
          </a:graphicData>
        </a:graphic>
      </p:graphicFrame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1363655F-A26F-49BF-A002-507419515F0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400800" y="2559757"/>
            <a:ext cx="5181600" cy="2339412"/>
          </a:xfrm>
        </p:spPr>
        <p:txBody>
          <a:bodyPr/>
          <a:lstStyle/>
          <a:p>
            <a:r>
              <a:rPr lang="en-US" dirty="0"/>
              <a:t>Single-character wildcard</a:t>
            </a:r>
          </a:p>
        </p:txBody>
      </p:sp>
      <p:graphicFrame>
        <p:nvGraphicFramePr>
          <p:cNvPr id="16" name="Content Placeholder 11">
            <a:extLst>
              <a:ext uri="{FF2B5EF4-FFF2-40B4-BE49-F238E27FC236}">
                <a16:creationId xmlns:a16="http://schemas.microsoft.com/office/drawing/2014/main" id="{841E0C84-278D-4D17-A508-062E38C32CE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17538636"/>
              </p:ext>
            </p:extLst>
          </p:nvPr>
        </p:nvGraphicFramePr>
        <p:xfrm>
          <a:off x="6400800" y="4356179"/>
          <a:ext cx="51816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81600">
                  <a:extLst>
                    <a:ext uri="{9D8B030D-6E8A-4147-A177-3AD203B41FA5}">
                      <a16:colId xmlns:a16="http://schemas.microsoft.com/office/drawing/2014/main" val="11228675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stuff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33895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This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15924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75299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 animBg="1"/>
      <p:bldP spid="15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https://scontent-lga1-1.xx.fbcdn.net/hphotos-xat1/v/t1.0-9/11781623_944651622259841_4760931175711774253_n.jpg?oh=3ceda243b4461ee43ac467e92e73baba&amp;oe=56A6243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9154" y="3470810"/>
            <a:ext cx="3281038" cy="3281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9153" y="3457300"/>
            <a:ext cx="3283293" cy="3283293"/>
          </a:xfrm>
          <a:prstGeom prst="rect">
            <a:avLst/>
          </a:prstGeom>
        </p:spPr>
      </p:pic>
      <p:pic>
        <p:nvPicPr>
          <p:cNvPr id="17" name="Picture 8" descr="https://igcdn-photos-d-a.akamaihd.net/hphotos-ak-xap1/t51.2885-15/11186841_793274697407251_668407686_n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36" t="5599" r="5599" b="4236"/>
          <a:stretch/>
        </p:blipFill>
        <p:spPr bwMode="auto">
          <a:xfrm>
            <a:off x="419025" y="3461052"/>
            <a:ext cx="3275790" cy="3275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2" descr="https://c2.staticflickr.com/4/3607/3370542421_929cf4dcd8_z.jpg?zz=1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37" t="5328" r="10123" b="37705"/>
          <a:stretch/>
        </p:blipFill>
        <p:spPr bwMode="auto">
          <a:xfrm>
            <a:off x="7360359" y="4603962"/>
            <a:ext cx="4419601" cy="214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/>
          <p:cNvGrpSpPr/>
          <p:nvPr/>
        </p:nvGrpSpPr>
        <p:grpSpPr>
          <a:xfrm>
            <a:off x="415089" y="3457300"/>
            <a:ext cx="3279726" cy="3280222"/>
            <a:chOff x="415089" y="3457300"/>
            <a:chExt cx="3279726" cy="3280222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7"/>
            <a:srcRect t="-1" b="867"/>
            <a:stretch/>
          </p:blipFill>
          <p:spPr>
            <a:xfrm>
              <a:off x="415089" y="5042008"/>
              <a:ext cx="3275790" cy="1695514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8"/>
            <a:srcRect t="26022" b="25334"/>
            <a:stretch/>
          </p:blipFill>
          <p:spPr>
            <a:xfrm>
              <a:off x="419027" y="3457300"/>
              <a:ext cx="3275788" cy="1593477"/>
            </a:xfrm>
            <a:prstGeom prst="rect">
              <a:avLst/>
            </a:prstGeom>
          </p:spPr>
        </p:pic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58105" y="4821695"/>
            <a:ext cx="4421856" cy="178405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94880" y="100263"/>
            <a:ext cx="3055631" cy="328480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4272" y="100263"/>
            <a:ext cx="3280543" cy="328054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0359" y="103291"/>
            <a:ext cx="4394812" cy="4394812"/>
          </a:xfrm>
          <a:prstGeom prst="rect">
            <a:avLst/>
          </a:prstGeom>
        </p:spPr>
      </p:pic>
      <p:pic>
        <p:nvPicPr>
          <p:cNvPr id="16" name="Picture 6" descr="https://igcdn-photos-f-a.akamaihd.net/hphotos-ak-xpa1/t51.2885-15/11189591_897526703601277_1624430821_n.jpg"/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7" t="5147" r="4329" b="4329"/>
          <a:stretch/>
        </p:blipFill>
        <p:spPr bwMode="auto">
          <a:xfrm>
            <a:off x="3814402" y="103291"/>
            <a:ext cx="3277515" cy="3277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4" descr="https://scontent-lga1-1.xx.fbcdn.net/hphotos-xap1/v/t1.0-9/s720x720/68136_10101720166808721_132590210251102469_n.jpg?oh=3e5a58671cb5fa2387b7adbd563b3dfc&amp;oe=564A0B1B"/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54" b="17444"/>
          <a:stretch/>
        </p:blipFill>
        <p:spPr bwMode="auto">
          <a:xfrm>
            <a:off x="413777" y="103291"/>
            <a:ext cx="3281038" cy="3279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7129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00"/>
                            </p:stCondLst>
                            <p:childTnLst>
                              <p:par>
                                <p:cTn id="40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000"/>
                            </p:stCondLst>
                            <p:childTnLst>
                              <p:par>
                                <p:cTn id="47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000"/>
                            </p:stCondLst>
                            <p:childTnLst>
                              <p:par>
                                <p:cTn id="54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Execute code as a different user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6864" y="1803400"/>
            <a:ext cx="10871200" cy="2112754"/>
          </a:xfrm>
        </p:spPr>
        <p:txBody>
          <a:bodyPr>
            <a:normAutofit fontScale="85000" lnSpcReduction="10000"/>
          </a:bodyPr>
          <a:lstStyle/>
          <a:p>
            <a:r>
              <a:rPr lang="en-US" dirty="0">
                <a:latin typeface="Consolas" panose="020B0609020204030204" pitchFamily="49" charset="0"/>
              </a:rPr>
              <a:t>EXECUTE AS LOGIN = '</a:t>
            </a:r>
            <a:r>
              <a:rPr lang="en-US" dirty="0" err="1">
                <a:latin typeface="Consolas" panose="020B0609020204030204" pitchFamily="49" charset="0"/>
              </a:rPr>
              <a:t>LoginName</a:t>
            </a:r>
            <a:r>
              <a:rPr lang="en-US" dirty="0">
                <a:latin typeface="Consolas" panose="020B0609020204030204" pitchFamily="49" charset="0"/>
              </a:rPr>
              <a:t>'</a:t>
            </a:r>
          </a:p>
          <a:p>
            <a:pPr lvl="1"/>
            <a:r>
              <a:rPr lang="en-US" dirty="0"/>
              <a:t>Requires IMPERSONATE permission</a:t>
            </a:r>
          </a:p>
          <a:p>
            <a:pPr lvl="2"/>
            <a:r>
              <a:rPr lang="en-US" sz="2600" dirty="0">
                <a:latin typeface="Consolas" panose="020B0609020204030204" pitchFamily="49" charset="0"/>
              </a:rPr>
              <a:t>GRANT IMPERSONATE ON LOGIN::[</a:t>
            </a:r>
            <a:r>
              <a:rPr lang="en-US" sz="2600" dirty="0" err="1">
                <a:latin typeface="Consolas" panose="020B0609020204030204" pitchFamily="49" charset="0"/>
              </a:rPr>
              <a:t>LoginName</a:t>
            </a:r>
            <a:r>
              <a:rPr lang="en-US" sz="2600" dirty="0">
                <a:latin typeface="Consolas" panose="020B0609020204030204" pitchFamily="49" charset="0"/>
              </a:rPr>
              <a:t>] TO [Impersonator]</a:t>
            </a:r>
            <a:endParaRPr lang="en-US" sz="2000" dirty="0">
              <a:latin typeface="Consolas" panose="020B0609020204030204" pitchFamily="49" charset="0"/>
            </a:endParaRPr>
          </a:p>
          <a:p>
            <a:pPr lvl="1"/>
            <a:r>
              <a:rPr lang="en-US" dirty="0"/>
              <a:t>Remember to REVERT</a:t>
            </a:r>
          </a:p>
          <a:p>
            <a:endParaRPr lang="en-US" sz="4000" dirty="0"/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263" y="3722054"/>
            <a:ext cx="11433876" cy="2603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1010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as separate tab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6864" y="1803399"/>
            <a:ext cx="5313024" cy="4395601"/>
          </a:xfrm>
        </p:spPr>
        <p:txBody>
          <a:bodyPr>
            <a:normAutofit fontScale="70000" lnSpcReduction="20000"/>
          </a:bodyPr>
          <a:lstStyle/>
          <a:p>
            <a:r>
              <a:rPr lang="en-US" dirty="0">
                <a:sym typeface="Wingdings" panose="05000000000000000000" pitchFamily="2" charset="2"/>
              </a:rPr>
              <a:t>Results as separate tab, instead of results pane</a:t>
            </a:r>
          </a:p>
          <a:p>
            <a:r>
              <a:rPr lang="en-US" dirty="0">
                <a:sym typeface="Wingdings" panose="05000000000000000000" pitchFamily="2" charset="2"/>
              </a:rPr>
              <a:t>F6 to switch between tabs</a:t>
            </a:r>
          </a:p>
          <a:p>
            <a:pPr lvl="1"/>
            <a:r>
              <a:rPr lang="en-US" dirty="0" err="1">
                <a:sym typeface="Wingdings" panose="05000000000000000000" pitchFamily="2" charset="2"/>
              </a:rPr>
              <a:t>Ctrl+R</a:t>
            </a:r>
            <a:r>
              <a:rPr lang="en-US" dirty="0">
                <a:sym typeface="Wingdings" panose="05000000000000000000" pitchFamily="2" charset="2"/>
              </a:rPr>
              <a:t> to hide the results pane won’t work, because there’s no results pane</a:t>
            </a:r>
          </a:p>
          <a:p>
            <a:r>
              <a:rPr lang="en-US" dirty="0"/>
              <a:t>Good for when screen real estate matters</a:t>
            </a:r>
          </a:p>
          <a:p>
            <a:pPr lvl="1"/>
            <a:r>
              <a:rPr lang="en-US" dirty="0"/>
              <a:t>Laptop screen</a:t>
            </a:r>
          </a:p>
          <a:p>
            <a:pPr lvl="1"/>
            <a:r>
              <a:rPr lang="en-US" dirty="0"/>
              <a:t>Projector</a:t>
            </a:r>
          </a:p>
          <a:p>
            <a:pPr lvl="1"/>
            <a:r>
              <a:rPr lang="en-US" dirty="0"/>
              <a:t>Long queries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9888" y="1943958"/>
            <a:ext cx="7210425" cy="420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7370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7EAA1-6581-4A74-90FF-E578283D6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as separate tab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39C745-6BD8-4261-8F33-FDADD06634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&lt;Add Demo gif&gt;</a:t>
            </a:r>
          </a:p>
        </p:txBody>
      </p:sp>
    </p:spTree>
    <p:extLst>
      <p:ext uri="{BB962C8B-B14F-4D97-AF65-F5344CB8AC3E}">
        <p14:creationId xmlns:p14="http://schemas.microsoft.com/office/powerpoint/2010/main" val="2992472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ym typeface="Wingdings" panose="05000000000000000000" pitchFamily="2" charset="2"/>
              </a:rPr>
              <a:t>Include query in result set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6864" y="1803400"/>
            <a:ext cx="5331523" cy="4323080"/>
          </a:xfrm>
        </p:spPr>
        <p:txBody>
          <a:bodyPr>
            <a:normAutofit fontScale="62500" lnSpcReduction="20000"/>
          </a:bodyPr>
          <a:lstStyle/>
          <a:p>
            <a:r>
              <a:rPr lang="en-US" dirty="0">
                <a:sym typeface="Wingdings" panose="05000000000000000000" pitchFamily="2" charset="2"/>
              </a:rPr>
              <a:t>Makes a quick report that also includes a record of what query you used to generate  the results</a:t>
            </a:r>
          </a:p>
          <a:p>
            <a:r>
              <a:rPr lang="en-US" dirty="0"/>
              <a:t>Auditors love this</a:t>
            </a:r>
          </a:p>
          <a:p>
            <a:pPr lvl="1"/>
            <a:r>
              <a:rPr lang="en-US" dirty="0"/>
              <a:t>“Proves” what query generated the results </a:t>
            </a:r>
          </a:p>
          <a:p>
            <a:r>
              <a:rPr lang="en-US" dirty="0"/>
              <a:t>One-time ad-hoc queries for end users</a:t>
            </a:r>
          </a:p>
          <a:p>
            <a:pPr lvl="1"/>
            <a:r>
              <a:rPr lang="en-US" dirty="0"/>
              <a:t>Never lose the script you used to generate the output</a:t>
            </a:r>
          </a:p>
          <a:p>
            <a:pPr lvl="1"/>
            <a:r>
              <a:rPr lang="en-US" dirty="0"/>
              <a:t>One-time queries are rarely one-time—they’ll want it again next month or next year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8387" y="1930400"/>
            <a:ext cx="7210425" cy="420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2454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2AFE79-2C38-4CA1-814A-434034D92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Include query in result 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65A8B6-E8B2-4969-9B61-58944A54D9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&lt;</a:t>
            </a:r>
            <a:r>
              <a:rPr lang="en-US"/>
              <a:t>Add screenshot&gt;</a:t>
            </a:r>
          </a:p>
        </p:txBody>
      </p:sp>
    </p:spTree>
    <p:extLst>
      <p:ext uri="{BB962C8B-B14F-4D97-AF65-F5344CB8AC3E}">
        <p14:creationId xmlns:p14="http://schemas.microsoft.com/office/powerpoint/2010/main" val="221698256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 numbers in SSMS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2674"/>
          <a:stretch/>
        </p:blipFill>
        <p:spPr>
          <a:xfrm>
            <a:off x="1978819" y="1744334"/>
            <a:ext cx="7841520" cy="4585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2383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 numbers in SSMS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l="608"/>
          <a:stretch/>
        </p:blipFill>
        <p:spPr>
          <a:xfrm>
            <a:off x="812800" y="2605985"/>
            <a:ext cx="10862216" cy="2350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75433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2174452-9D76-41CF-B2C9-1C52C75F3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Scroll bar “map mode”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8FAFCD2-FF93-4B3B-8701-67616D63ED32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812800" y="2470944"/>
            <a:ext cx="5181600" cy="3022600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C8CD31B-21BC-425A-B907-43908B482DE1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/>
          <a:stretch>
            <a:fillRect/>
          </a:stretch>
        </p:blipFill>
        <p:spPr>
          <a:xfrm>
            <a:off x="6459538" y="2178434"/>
            <a:ext cx="5181600" cy="360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19964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Save changes to the following items?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182421" y="1803400"/>
            <a:ext cx="6141483" cy="4460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57535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Don’t bother saving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35436" y="1803400"/>
            <a:ext cx="7635453" cy="4460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6959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Contact Info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0359" y="103291"/>
            <a:ext cx="4394812" cy="4394812"/>
          </a:xfrm>
          <a:prstGeom prst="rect">
            <a:avLst/>
          </a:prstGeom>
        </p:spPr>
      </p:pic>
      <p:pic>
        <p:nvPicPr>
          <p:cNvPr id="6" name="Picture 2" descr="http://tomjamieson.com/wp-content/uploads/2013/11/twitter-logo-blu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8135" y="4356630"/>
            <a:ext cx="740282" cy="601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http://randyjensenonline.com/thoughts/wp-content/uploads/2010/07/wordpressLogoSolo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3470" y="1890274"/>
            <a:ext cx="751418" cy="751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lh6.ggpht.com/doFtR_H-dXJH0Mnm0zVchxrv0cWBy3O46_lWVYOnhY1M-cid2Tb7fX1FXPTyxx1BT24=w300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4077" y="5445483"/>
            <a:ext cx="811713" cy="811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570179" y="2870004"/>
            <a:ext cx="648784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Andy@AMtwo.co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0" y="6353498"/>
            <a:ext cx="12192000" cy="504502"/>
            <a:chOff x="0" y="6353498"/>
            <a:chExt cx="12192000" cy="504502"/>
          </a:xfrm>
        </p:grpSpPr>
        <p:sp>
          <p:nvSpPr>
            <p:cNvPr id="20" name="Rectangle 19"/>
            <p:cNvSpPr/>
            <p:nvPr/>
          </p:nvSpPr>
          <p:spPr>
            <a:xfrm>
              <a:off x="0" y="6353498"/>
              <a:ext cx="12192000" cy="504502"/>
            </a:xfrm>
            <a:prstGeom prst="rect">
              <a:avLst/>
            </a:prstGeom>
            <a:solidFill>
              <a:schemeClr val="accent1">
                <a:alpha val="100000"/>
              </a:schemeClr>
            </a:solidFill>
            <a:ln w="50800" cap="rnd" cmpd="dbl" algn="ctr">
              <a:noFill/>
              <a:prstDash val="solid"/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kumimoji="0" lang="en-US" sz="2400" dirty="0"/>
            </a:p>
          </p:txBody>
        </p:sp>
        <p:sp>
          <p:nvSpPr>
            <p:cNvPr id="21" name="TextBox 20"/>
            <p:cNvSpPr txBox="1"/>
            <p:nvPr userDrawn="1"/>
          </p:nvSpPr>
          <p:spPr>
            <a:xfrm>
              <a:off x="654824" y="6421083"/>
              <a:ext cx="11857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@</a:t>
              </a:r>
              <a:r>
                <a:rPr lang="en-US" dirty="0" err="1">
                  <a:solidFill>
                    <a:schemeClr val="bg1"/>
                  </a:solidFill>
                </a:rPr>
                <a:t>AMtwo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22" name="TextBox 21"/>
            <p:cNvSpPr txBox="1"/>
            <p:nvPr userDrawn="1"/>
          </p:nvSpPr>
          <p:spPr>
            <a:xfrm>
              <a:off x="9993507" y="6400071"/>
              <a:ext cx="16904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andy@am2.co</a:t>
              </a: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975F2E7A-D074-4084-80D5-8F527A1BBD15}"/>
              </a:ext>
            </a:extLst>
          </p:cNvPr>
          <p:cNvSpPr txBox="1"/>
          <p:nvPr/>
        </p:nvSpPr>
        <p:spPr>
          <a:xfrm>
            <a:off x="4760337" y="6400071"/>
            <a:ext cx="2671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am2.co/shortcuts</a:t>
            </a:r>
          </a:p>
        </p:txBody>
      </p:sp>
      <p:sp>
        <p:nvSpPr>
          <p:cNvPr id="23" name="Left Brace 22">
            <a:extLst>
              <a:ext uri="{FF2B5EF4-FFF2-40B4-BE49-F238E27FC236}">
                <a16:creationId xmlns:a16="http://schemas.microsoft.com/office/drawing/2014/main" id="{60665661-6809-4C36-9539-3F9ECF3BF722}"/>
              </a:ext>
            </a:extLst>
          </p:cNvPr>
          <p:cNvSpPr/>
          <p:nvPr/>
        </p:nvSpPr>
        <p:spPr>
          <a:xfrm rot="16200000">
            <a:off x="3896256" y="2377215"/>
            <a:ext cx="534589" cy="3255303"/>
          </a:xfrm>
          <a:prstGeom prst="leftBrace">
            <a:avLst/>
          </a:prstGeom>
          <a:ln w="571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Left Brace 27">
            <a:extLst>
              <a:ext uri="{FF2B5EF4-FFF2-40B4-BE49-F238E27FC236}">
                <a16:creationId xmlns:a16="http://schemas.microsoft.com/office/drawing/2014/main" id="{D4302186-3E38-416D-A712-CE35352402D7}"/>
              </a:ext>
            </a:extLst>
          </p:cNvPr>
          <p:cNvSpPr/>
          <p:nvPr/>
        </p:nvSpPr>
        <p:spPr>
          <a:xfrm rot="5400000">
            <a:off x="4801884" y="1253095"/>
            <a:ext cx="534589" cy="3482391"/>
          </a:xfrm>
          <a:prstGeom prst="leftBrace">
            <a:avLst/>
          </a:prstGeom>
          <a:ln w="571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Left Brace 28">
            <a:extLst>
              <a:ext uri="{FF2B5EF4-FFF2-40B4-BE49-F238E27FC236}">
                <a16:creationId xmlns:a16="http://schemas.microsoft.com/office/drawing/2014/main" id="{D30436AF-4337-4BDE-957B-7E4A2A12EE67}"/>
              </a:ext>
            </a:extLst>
          </p:cNvPr>
          <p:cNvSpPr/>
          <p:nvPr/>
        </p:nvSpPr>
        <p:spPr>
          <a:xfrm rot="5400000">
            <a:off x="1277291" y="2009243"/>
            <a:ext cx="534589" cy="1948814"/>
          </a:xfrm>
          <a:prstGeom prst="leftBrace">
            <a:avLst/>
          </a:prstGeom>
          <a:ln w="571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DB945D83-2FDC-40D7-BEE5-AB5AEDF7B7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536" y="1913163"/>
            <a:ext cx="751418" cy="751418"/>
          </a:xfrm>
          <a:prstGeom prst="rect">
            <a:avLst/>
          </a:prstGeom>
        </p:spPr>
      </p:pic>
      <p:sp>
        <p:nvSpPr>
          <p:cNvPr id="31" name="Left Brace 30">
            <a:extLst>
              <a:ext uri="{FF2B5EF4-FFF2-40B4-BE49-F238E27FC236}">
                <a16:creationId xmlns:a16="http://schemas.microsoft.com/office/drawing/2014/main" id="{6A04CCCD-6DA1-4999-9904-DA6ED4625CCB}"/>
              </a:ext>
            </a:extLst>
          </p:cNvPr>
          <p:cNvSpPr/>
          <p:nvPr/>
        </p:nvSpPr>
        <p:spPr>
          <a:xfrm rot="16200000">
            <a:off x="3422982" y="2012610"/>
            <a:ext cx="534589" cy="6240197"/>
          </a:xfrm>
          <a:prstGeom prst="leftBrace">
            <a:avLst/>
          </a:prstGeom>
          <a:ln w="571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9387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2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GO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6864" y="1803400"/>
            <a:ext cx="3862342" cy="4323080"/>
          </a:xfrm>
        </p:spPr>
        <p:txBody>
          <a:bodyPr/>
          <a:lstStyle/>
          <a:p>
            <a:r>
              <a:rPr lang="en-US" dirty="0"/>
              <a:t>You can change the batch separator in SSMS to be something other than 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GO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9658" y="1504907"/>
            <a:ext cx="7258482" cy="4860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67864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GO</a:t>
            </a:r>
            <a:r>
              <a:rPr lang="en-US" dirty="0"/>
              <a:t> have some fun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I can’t think of any reason to do this</a:t>
            </a:r>
          </a:p>
          <a:p>
            <a:r>
              <a:rPr lang="en-US" dirty="0"/>
              <a:t>Change your coworker’s batch separator to “SELECT”</a:t>
            </a:r>
          </a:p>
          <a:p>
            <a:endParaRPr lang="en-US" dirty="0"/>
          </a:p>
          <a:p>
            <a:r>
              <a:rPr lang="en-US" b="1" dirty="0">
                <a:solidFill>
                  <a:schemeClr val="accent5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DO NOT CHANGE YOUR COWORKER’S BATCH SEPARATOR TO “WHERE”</a:t>
            </a:r>
          </a:p>
          <a:p>
            <a:pPr lvl="1"/>
            <a:r>
              <a:rPr lang="en-US" dirty="0"/>
              <a:t>Hilarious with SELECT</a:t>
            </a:r>
          </a:p>
          <a:p>
            <a:pPr lvl="1"/>
            <a:r>
              <a:rPr lang="en-US" dirty="0"/>
              <a:t>Not so funny for DELETE</a:t>
            </a:r>
          </a:p>
        </p:txBody>
      </p:sp>
    </p:spTree>
    <p:extLst>
      <p:ext uri="{BB962C8B-B14F-4D97-AF65-F5344CB8AC3E}">
        <p14:creationId xmlns:p14="http://schemas.microsoft.com/office/powerpoint/2010/main" val="3791489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find the Service Account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sys.dm_server_services</a:t>
            </a:r>
            <a:endParaRPr lang="en-US" dirty="0"/>
          </a:p>
          <a:p>
            <a:pPr lvl="1"/>
            <a:r>
              <a:rPr lang="en-US" dirty="0"/>
              <a:t>Introduced in SQL Server 2008R2 SP1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940" y="3390572"/>
            <a:ext cx="11605260" cy="2658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80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Other Windows shortcuts &amp; tricks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Windows keyboard shortcuts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pPr defTabSz="914400"/>
            <a:r>
              <a:rPr lang="en-US" dirty="0"/>
              <a:t>SSMS keyboard shortcuts</a:t>
            </a:r>
          </a:p>
          <a:p>
            <a:pPr defTabSz="914400"/>
            <a:r>
              <a:rPr lang="en-US" dirty="0"/>
              <a:t>Other SSMS shortcuts &amp; tricks</a:t>
            </a:r>
          </a:p>
        </p:txBody>
      </p:sp>
      <p:sp>
        <p:nvSpPr>
          <p:cNvPr id="4" name="Content Placeholder 5"/>
          <p:cNvSpPr txBox="1">
            <a:spLocks/>
          </p:cNvSpPr>
          <p:nvPr/>
        </p:nvSpPr>
        <p:spPr>
          <a:xfrm>
            <a:off x="1828800" y="233266"/>
            <a:ext cx="9497484" cy="1265852"/>
          </a:xfrm>
          <a:prstGeom prst="rect">
            <a:avLst/>
          </a:prstGeom>
        </p:spPr>
        <p:txBody>
          <a:bodyPr vert="horz" anchor="b">
            <a:noAutofit/>
          </a:bodyPr>
          <a:lstStyle>
            <a:lvl1pPr marL="426709" indent="-426709" algn="l" rtl="0" eaLnBrk="1" latinLnBrk="0" hangingPunct="1">
              <a:spcBef>
                <a:spcPts val="933"/>
              </a:spcBef>
              <a:buClr>
                <a:schemeClr val="accent2"/>
              </a:buClr>
              <a:buSzPct val="60000"/>
              <a:buFont typeface="Wingdings"/>
              <a:buNone/>
              <a:defRPr kumimoji="0" sz="3733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853419" indent="-365751" algn="l" rtl="0" eaLnBrk="1" latinLnBrk="0" hangingPunct="1">
              <a:spcBef>
                <a:spcPts val="733"/>
              </a:spcBef>
              <a:buClr>
                <a:schemeClr val="accent1"/>
              </a:buClr>
              <a:buSzPct val="70000"/>
              <a:buFont typeface="Wingdings 2"/>
              <a:buNone/>
              <a:defRPr kumimoji="0"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19170" indent="-304792" algn="l" rtl="0" eaLnBrk="1" latinLnBrk="0" hangingPunct="1">
              <a:spcBef>
                <a:spcPts val="667"/>
              </a:spcBef>
              <a:buClr>
                <a:schemeClr val="accent2"/>
              </a:buClr>
              <a:buSzPct val="75000"/>
              <a:buFont typeface="Wingdings"/>
              <a:buNone/>
              <a:defRPr kumimoji="0" sz="2133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28754" indent="-304792" algn="l" rtl="0" eaLnBrk="1" latinLnBrk="0" hangingPunct="1">
              <a:spcBef>
                <a:spcPts val="533"/>
              </a:spcBef>
              <a:buClr>
                <a:schemeClr val="accent3"/>
              </a:buClr>
              <a:buSzPct val="75000"/>
              <a:buFont typeface="Wingdings"/>
              <a:buNone/>
              <a:defRPr kumimoji="0" sz="1867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438339" indent="-304792" algn="l" rtl="0" eaLnBrk="1" latinLnBrk="0" hangingPunct="1">
              <a:spcBef>
                <a:spcPts val="533"/>
              </a:spcBef>
              <a:buClr>
                <a:schemeClr val="accent4"/>
              </a:buClr>
              <a:buSzPct val="65000"/>
              <a:buFont typeface="Wingdings"/>
              <a:buNone/>
              <a:defRPr kumimoji="0" sz="1867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804090" indent="-304792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None/>
              <a:defRPr kumimoji="0"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69841" indent="-304792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35592" indent="-304792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01342" indent="-304792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defTabSz="914400"/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11409518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Windows Shortcuts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Win + R</a:t>
            </a:r>
          </a:p>
          <a:p>
            <a:r>
              <a:rPr lang="en-US" dirty="0"/>
              <a:t>Win + E</a:t>
            </a:r>
          </a:p>
          <a:p>
            <a:r>
              <a:rPr lang="en-US" dirty="0"/>
              <a:t>Win + L</a:t>
            </a:r>
          </a:p>
          <a:p>
            <a:r>
              <a:rPr lang="en-US" dirty="0"/>
              <a:t>Ctrl + Alt + End</a:t>
            </a:r>
          </a:p>
          <a:p>
            <a:r>
              <a:rPr lang="en-US" dirty="0"/>
              <a:t>Win + X (Windows 8+, 2012/R2)</a:t>
            </a:r>
          </a:p>
          <a:p>
            <a:r>
              <a:rPr lang="en-US" dirty="0"/>
              <a:t>Ctrl + Scroll wheel (many apps, including SSMS)</a:t>
            </a:r>
          </a:p>
        </p:txBody>
      </p:sp>
    </p:spTree>
    <p:extLst>
      <p:ext uri="{BB962C8B-B14F-4D97-AF65-F5344CB8AC3E}">
        <p14:creationId xmlns:p14="http://schemas.microsoft.com/office/powerpoint/2010/main" val="79011103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Win + [Arrow keys]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Win + UP</a:t>
            </a:r>
          </a:p>
          <a:p>
            <a:pPr lvl="1"/>
            <a:r>
              <a:rPr lang="en-US"/>
              <a:t>Maximize window</a:t>
            </a:r>
          </a:p>
          <a:p>
            <a:r>
              <a:rPr lang="en-US"/>
              <a:t>Win + Down</a:t>
            </a:r>
          </a:p>
          <a:p>
            <a:pPr lvl="1"/>
            <a:r>
              <a:rPr lang="en-US"/>
              <a:t>Restore (when maximized)</a:t>
            </a:r>
          </a:p>
          <a:p>
            <a:pPr lvl="1"/>
            <a:r>
              <a:rPr lang="en-US"/>
              <a:t>Minimize (when not maximized)</a:t>
            </a:r>
          </a:p>
          <a:p>
            <a:r>
              <a:rPr lang="en-US"/>
              <a:t>Win + Left/Right</a:t>
            </a:r>
          </a:p>
          <a:p>
            <a:pPr lvl="1"/>
            <a:r>
              <a:rPr lang="en-US"/>
              <a:t>Dock on Left/Right size of current monitor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072749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Virtual Desktops (Windows 10)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/>
              <a:t>Win + CTRL + D</a:t>
            </a:r>
          </a:p>
          <a:p>
            <a:pPr lvl="1"/>
            <a:r>
              <a:rPr lang="en-US"/>
              <a:t>Create virtual desktops</a:t>
            </a:r>
          </a:p>
          <a:p>
            <a:r>
              <a:rPr lang="en-US"/>
              <a:t>Win + CTRL + LEFT/RIGHT</a:t>
            </a:r>
          </a:p>
          <a:p>
            <a:pPr lvl="1"/>
            <a:r>
              <a:rPr lang="en-US"/>
              <a:t>Switch to next/previous virtual desktop</a:t>
            </a:r>
          </a:p>
          <a:p>
            <a:r>
              <a:rPr lang="en-US"/>
              <a:t>Win + Tab</a:t>
            </a:r>
          </a:p>
          <a:p>
            <a:pPr lvl="1"/>
            <a:r>
              <a:rPr lang="en-US"/>
              <a:t>“Task view”</a:t>
            </a:r>
          </a:p>
          <a:p>
            <a:pPr lvl="2"/>
            <a:r>
              <a:rPr lang="en-US"/>
              <a:t>Select any desktop or any window on current desktop</a:t>
            </a:r>
          </a:p>
          <a:p>
            <a:r>
              <a:rPr lang="en-US"/>
              <a:t>Win + CTRL + F4 </a:t>
            </a:r>
          </a:p>
          <a:p>
            <a:pPr lvl="1"/>
            <a:r>
              <a:rPr lang="en-US"/>
              <a:t>Close current virtual desktop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187555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Other Windows shortcuts &amp; tricks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pPr defTabSz="914400"/>
            <a:r>
              <a:rPr lang="en-US" dirty="0"/>
              <a:t>SSMS keyboard shortcuts</a:t>
            </a:r>
          </a:p>
          <a:p>
            <a:pPr defTabSz="914400"/>
            <a:r>
              <a:rPr lang="en-US" dirty="0"/>
              <a:t>Other SSMS shortcuts &amp; tricks</a:t>
            </a:r>
          </a:p>
          <a:p>
            <a:pPr defTabSz="914400"/>
            <a:r>
              <a:rPr lang="en-US" dirty="0"/>
              <a:t>Windows keyboard shortcuts</a:t>
            </a:r>
          </a:p>
        </p:txBody>
      </p:sp>
      <p:sp>
        <p:nvSpPr>
          <p:cNvPr id="4" name="Content Placeholder 5"/>
          <p:cNvSpPr txBox="1">
            <a:spLocks/>
          </p:cNvSpPr>
          <p:nvPr/>
        </p:nvSpPr>
        <p:spPr>
          <a:xfrm>
            <a:off x="1828800" y="233266"/>
            <a:ext cx="9497484" cy="1265852"/>
          </a:xfrm>
          <a:prstGeom prst="rect">
            <a:avLst/>
          </a:prstGeom>
        </p:spPr>
        <p:txBody>
          <a:bodyPr vert="horz" anchor="b">
            <a:noAutofit/>
          </a:bodyPr>
          <a:lstStyle>
            <a:lvl1pPr marL="426709" indent="-426709" algn="l" rtl="0" eaLnBrk="1" latinLnBrk="0" hangingPunct="1">
              <a:spcBef>
                <a:spcPts val="933"/>
              </a:spcBef>
              <a:buClr>
                <a:schemeClr val="accent2"/>
              </a:buClr>
              <a:buSzPct val="60000"/>
              <a:buFont typeface="Wingdings"/>
              <a:buNone/>
              <a:defRPr kumimoji="0" sz="3733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853419" indent="-365751" algn="l" rtl="0" eaLnBrk="1" latinLnBrk="0" hangingPunct="1">
              <a:spcBef>
                <a:spcPts val="733"/>
              </a:spcBef>
              <a:buClr>
                <a:schemeClr val="accent1"/>
              </a:buClr>
              <a:buSzPct val="70000"/>
              <a:buFont typeface="Wingdings 2"/>
              <a:buNone/>
              <a:defRPr kumimoji="0"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19170" indent="-304792" algn="l" rtl="0" eaLnBrk="1" latinLnBrk="0" hangingPunct="1">
              <a:spcBef>
                <a:spcPts val="667"/>
              </a:spcBef>
              <a:buClr>
                <a:schemeClr val="accent2"/>
              </a:buClr>
              <a:buSzPct val="75000"/>
              <a:buFont typeface="Wingdings"/>
              <a:buNone/>
              <a:defRPr kumimoji="0" sz="2133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28754" indent="-304792" algn="l" rtl="0" eaLnBrk="1" latinLnBrk="0" hangingPunct="1">
              <a:spcBef>
                <a:spcPts val="533"/>
              </a:spcBef>
              <a:buClr>
                <a:schemeClr val="accent3"/>
              </a:buClr>
              <a:buSzPct val="75000"/>
              <a:buFont typeface="Wingdings"/>
              <a:buNone/>
              <a:defRPr kumimoji="0" sz="1867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438339" indent="-304792" algn="l" rtl="0" eaLnBrk="1" latinLnBrk="0" hangingPunct="1">
              <a:spcBef>
                <a:spcPts val="533"/>
              </a:spcBef>
              <a:buClr>
                <a:schemeClr val="accent4"/>
              </a:buClr>
              <a:buSzPct val="65000"/>
              <a:buFont typeface="Wingdings"/>
              <a:buNone/>
              <a:defRPr kumimoji="0" sz="1867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804090" indent="-304792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None/>
              <a:defRPr kumimoji="0"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69841" indent="-304792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35592" indent="-304792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01342" indent="-304792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defTabSz="914400"/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78489453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Shortcut to a better Control Panel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6864" y="1803399"/>
            <a:ext cx="5766816" cy="4862261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Create a folder and name it this: </a:t>
            </a:r>
          </a:p>
          <a:p>
            <a:pPr lvl="1"/>
            <a:r>
              <a:rPr lang="en-US" dirty="0"/>
              <a:t>Admin.{ED7BA470-8E54-465E-825C-99712043E01C}</a:t>
            </a:r>
          </a:p>
          <a:p>
            <a:r>
              <a:rPr lang="en-US" dirty="0"/>
              <a:t>The “Magic GUID” will create a folder called “Admin” that contains a direct shortcut to every single Control Panel option</a:t>
            </a:r>
          </a:p>
          <a:p>
            <a:pPr lvl="1"/>
            <a:r>
              <a:rPr lang="en-US" dirty="0"/>
              <a:t>Nothing special about the word “Admin”</a:t>
            </a:r>
          </a:p>
          <a:p>
            <a:r>
              <a:rPr lang="en-US" dirty="0"/>
              <a:t>Flattens all the nested Control Panel pages into a single list</a:t>
            </a:r>
          </a:p>
          <a:p>
            <a:r>
              <a:rPr lang="en-US" dirty="0"/>
              <a:t>Works on all currently supported versions of Windows</a:t>
            </a:r>
          </a:p>
          <a:p>
            <a:pPr lvl="1"/>
            <a:r>
              <a:rPr lang="en-US" dirty="0"/>
              <a:t>Sorry XP users! </a:t>
            </a:r>
          </a:p>
        </p:txBody>
      </p:sp>
      <p:pic>
        <p:nvPicPr>
          <p:cNvPr id="7" name="CFC94D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498339" y="2159925"/>
            <a:ext cx="5260975" cy="3881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772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67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9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Shortcut to a better Control Panel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Microsoft publishes a list of “Canonical Names of Control Panel Items”</a:t>
            </a:r>
          </a:p>
          <a:p>
            <a:pPr lvl="1"/>
            <a:r>
              <a:rPr lang="en-US" dirty="0">
                <a:hlinkClick r:id="rId3"/>
              </a:rPr>
              <a:t>http://go.am2.co/MagicGuids</a:t>
            </a:r>
            <a:endParaRPr lang="en-US" dirty="0"/>
          </a:p>
          <a:p>
            <a:pPr lvl="1"/>
            <a:r>
              <a:rPr lang="en-US" dirty="0"/>
              <a:t>This doesn’t work with new-style Windows 10 Settings</a:t>
            </a:r>
          </a:p>
          <a:p>
            <a:pPr lvl="1"/>
            <a:endParaRPr lang="en-US" dirty="0"/>
          </a:p>
          <a:p>
            <a:r>
              <a:rPr lang="en-US" dirty="0"/>
              <a:t>Windows Update.{36eef7db-88ad-4e81-ad49-0e313f0c35f8}</a:t>
            </a:r>
          </a:p>
          <a:p>
            <a:pPr lvl="1"/>
            <a:r>
              <a:rPr lang="en-US" dirty="0"/>
              <a:t>This doesn’t work on Windows 10</a:t>
            </a:r>
          </a:p>
          <a:p>
            <a:r>
              <a:rPr lang="en-US" dirty="0"/>
              <a:t>MPIO.{AB3BE6AA-7561-4838-AB77-ACF8427DF426}</a:t>
            </a:r>
          </a:p>
          <a:p>
            <a:pPr lvl="1"/>
            <a:r>
              <a:rPr lang="en-US" dirty="0"/>
              <a:t>Server OS version only</a:t>
            </a:r>
          </a:p>
        </p:txBody>
      </p:sp>
    </p:spTree>
    <p:extLst>
      <p:ext uri="{BB962C8B-B14F-4D97-AF65-F5344CB8AC3E}">
        <p14:creationId xmlns:p14="http://schemas.microsoft.com/office/powerpoint/2010/main" val="9735458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863BE91-5FF5-441B-A87E-292D53ED27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425"/>
          <a:stretch/>
        </p:blipFill>
        <p:spPr>
          <a:xfrm>
            <a:off x="544312" y="2300111"/>
            <a:ext cx="3476625" cy="34035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42BD2B6-E894-43EA-A29E-AA7158A644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9048" y="2816158"/>
            <a:ext cx="5715000" cy="990600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DCA076EB-0851-4A9F-BE5F-6E3AD6EE62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Community Ambassador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3AA2A14C-93FB-4059-941A-7688721B30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86680" y="4390987"/>
            <a:ext cx="3359736" cy="868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23230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 as (a) different user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Shift + Right-Click</a:t>
            </a:r>
          </a:p>
          <a:p>
            <a:r>
              <a:rPr lang="en-US" dirty="0"/>
              <a:t>Right-Click from Win10 Start Menu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b="11051"/>
          <a:stretch/>
        </p:blipFill>
        <p:spPr>
          <a:xfrm>
            <a:off x="0" y="3271031"/>
            <a:ext cx="6229350" cy="305851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b="26327"/>
          <a:stretch/>
        </p:blipFill>
        <p:spPr>
          <a:xfrm>
            <a:off x="6173776" y="3271031"/>
            <a:ext cx="6913245" cy="3058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12605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Powershell</a:t>
            </a:r>
            <a:r>
              <a:rPr lang="en-US" dirty="0"/>
              <a:t>: Enter-</a:t>
            </a:r>
            <a:r>
              <a:rPr lang="en-US" dirty="0" err="1"/>
              <a:t>PsSession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6864" y="1803400"/>
            <a:ext cx="10871200" cy="1670132"/>
          </a:xfrm>
        </p:spPr>
        <p:txBody>
          <a:bodyPr>
            <a:normAutofit fontScale="92500"/>
          </a:bodyPr>
          <a:lstStyle/>
          <a:p>
            <a:r>
              <a:rPr lang="en-US" dirty="0"/>
              <a:t>Remote Desktop for PowerShell</a:t>
            </a:r>
          </a:p>
          <a:p>
            <a:r>
              <a:rPr lang="en-US" dirty="0"/>
              <a:t>Starts an interactive session with a remote computer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977" y="3463283"/>
            <a:ext cx="10722517" cy="2792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17007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Lock Pages In Memory enabled?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Whoami</a:t>
            </a:r>
            <a:r>
              <a:rPr lang="en-US" dirty="0"/>
              <a:t> /</a:t>
            </a:r>
            <a:r>
              <a:rPr lang="en-US" dirty="0" err="1"/>
              <a:t>priv</a:t>
            </a:r>
            <a:endParaRPr lang="en-US" dirty="0"/>
          </a:p>
          <a:p>
            <a:pPr lvl="1"/>
            <a:r>
              <a:rPr lang="en-US" dirty="0"/>
              <a:t>Remember, you need to do this as the service account</a:t>
            </a:r>
          </a:p>
          <a:p>
            <a:r>
              <a:rPr lang="en-US" sz="3600" dirty="0">
                <a:latin typeface="Consolas" panose="020B0609020204030204" pitchFamily="49" charset="0"/>
              </a:rPr>
              <a:t>EXEC </a:t>
            </a:r>
            <a:r>
              <a:rPr lang="en-US" sz="3600" dirty="0" err="1">
                <a:latin typeface="Consolas" panose="020B0609020204030204" pitchFamily="49" charset="0"/>
              </a:rPr>
              <a:t>xp_cmdshell</a:t>
            </a:r>
            <a:r>
              <a:rPr lang="en-US" sz="3600" dirty="0">
                <a:latin typeface="Consolas" panose="020B0609020204030204" pitchFamily="49" charset="0"/>
              </a:rPr>
              <a:t> '</a:t>
            </a:r>
            <a:r>
              <a:rPr lang="en-US" sz="3600" dirty="0" err="1">
                <a:latin typeface="Consolas" panose="020B0609020204030204" pitchFamily="49" charset="0"/>
              </a:rPr>
              <a:t>whoami</a:t>
            </a:r>
            <a:r>
              <a:rPr lang="en-US" sz="3600" dirty="0">
                <a:latin typeface="Consolas" panose="020B0609020204030204" pitchFamily="49" charset="0"/>
              </a:rPr>
              <a:t> /</a:t>
            </a:r>
            <a:r>
              <a:rPr lang="en-US" sz="3600" dirty="0" err="1">
                <a:latin typeface="Consolas" panose="020B0609020204030204" pitchFamily="49" charset="0"/>
              </a:rPr>
              <a:t>priv</a:t>
            </a:r>
            <a:r>
              <a:rPr lang="en-US" sz="3600" dirty="0">
                <a:latin typeface="Consolas" panose="020B0609020204030204" pitchFamily="49" charset="0"/>
              </a:rPr>
              <a:t>'</a:t>
            </a:r>
          </a:p>
          <a:p>
            <a:pPr lvl="1"/>
            <a:r>
              <a:rPr lang="en-US" dirty="0"/>
              <a:t>If enabled</a:t>
            </a:r>
          </a:p>
          <a:p>
            <a:pPr lvl="1"/>
            <a:r>
              <a:rPr lang="en-US" dirty="0"/>
              <a:t>If no proxy account</a:t>
            </a:r>
          </a:p>
        </p:txBody>
      </p:sp>
    </p:spTree>
    <p:extLst>
      <p:ext uri="{BB962C8B-B14F-4D97-AF65-F5344CB8AC3E}">
        <p14:creationId xmlns:p14="http://schemas.microsoft.com/office/powerpoint/2010/main" val="248854950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Lock Pages In Memory enabled?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Combine three shortcuts:</a:t>
            </a:r>
          </a:p>
          <a:p>
            <a:endParaRPr lang="en-US" dirty="0"/>
          </a:p>
          <a:p>
            <a:r>
              <a:rPr lang="en-US" dirty="0"/>
              <a:t>Run PowerShell prompt as a different user</a:t>
            </a:r>
          </a:p>
          <a:p>
            <a:pPr lvl="1"/>
            <a:r>
              <a:rPr lang="en-US" dirty="0"/>
              <a:t>Shift + Right-Click</a:t>
            </a:r>
          </a:p>
          <a:p>
            <a:r>
              <a:rPr lang="en-US" dirty="0"/>
              <a:t>Use Enter-</a:t>
            </a:r>
            <a:r>
              <a:rPr lang="en-US" dirty="0" err="1"/>
              <a:t>PsSession</a:t>
            </a:r>
            <a:r>
              <a:rPr lang="en-US" dirty="0"/>
              <a:t> to start a session on the server</a:t>
            </a:r>
          </a:p>
          <a:p>
            <a:r>
              <a:rPr lang="en-US" dirty="0"/>
              <a:t>Use </a:t>
            </a:r>
            <a:r>
              <a:rPr lang="en-US" dirty="0" err="1"/>
              <a:t>whoami</a:t>
            </a:r>
            <a:r>
              <a:rPr lang="en-US" dirty="0"/>
              <a:t> /</a:t>
            </a:r>
            <a:r>
              <a:rPr lang="en-US" dirty="0" err="1"/>
              <a:t>priv</a:t>
            </a:r>
            <a:r>
              <a:rPr lang="en-US" dirty="0"/>
              <a:t> to get your answer</a:t>
            </a:r>
          </a:p>
        </p:txBody>
      </p:sp>
    </p:spTree>
    <p:extLst>
      <p:ext uri="{BB962C8B-B14F-4D97-AF65-F5344CB8AC3E}">
        <p14:creationId xmlns:p14="http://schemas.microsoft.com/office/powerpoint/2010/main" val="239884120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Lock Pages In Memory enabled?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PS C:\&gt; </a:t>
            </a:r>
            <a:r>
              <a:rPr lang="en-US" b="1" dirty="0">
                <a:solidFill>
                  <a:schemeClr val="accent5"/>
                </a:solidFill>
                <a:latin typeface="Consolas" panose="020B0609020204030204" pitchFamily="49" charset="0"/>
              </a:rPr>
              <a:t>Enter-</a:t>
            </a:r>
            <a:r>
              <a:rPr lang="en-US" b="1" dirty="0" err="1">
                <a:solidFill>
                  <a:schemeClr val="accent5"/>
                </a:solidFill>
                <a:latin typeface="Consolas" panose="020B0609020204030204" pitchFamily="49" charset="0"/>
              </a:rPr>
              <a:t>PsSession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</a:rPr>
              <a:t>ServerName</a:t>
            </a:r>
            <a:endParaRPr lang="en-US" dirty="0">
              <a:solidFill>
                <a:schemeClr val="accent1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[</a:t>
            </a:r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</a:rPr>
              <a:t>ServerName</a:t>
            </a:r>
            <a:r>
              <a:rPr lang="en-US" dirty="0">
                <a:latin typeface="Consolas" panose="020B0609020204030204" pitchFamily="49" charset="0"/>
              </a:rPr>
              <a:t>]: PS C:\&gt; </a:t>
            </a:r>
            <a:r>
              <a:rPr lang="en-US" b="1" dirty="0" err="1">
                <a:solidFill>
                  <a:schemeClr val="accent5"/>
                </a:solidFill>
                <a:latin typeface="Consolas" panose="020B0609020204030204" pitchFamily="49" charset="0"/>
              </a:rPr>
              <a:t>whoami</a:t>
            </a:r>
            <a:r>
              <a:rPr lang="en-US" b="1" dirty="0">
                <a:solidFill>
                  <a:schemeClr val="accent5"/>
                </a:solidFill>
                <a:latin typeface="Consolas" panose="020B0609020204030204" pitchFamily="49" charset="0"/>
              </a:rPr>
              <a:t> /</a:t>
            </a:r>
            <a:r>
              <a:rPr lang="en-US" b="1" dirty="0" err="1">
                <a:solidFill>
                  <a:schemeClr val="accent5"/>
                </a:solidFill>
                <a:latin typeface="Consolas" panose="020B0609020204030204" pitchFamily="49" charset="0"/>
              </a:rPr>
              <a:t>priv</a:t>
            </a:r>
            <a:endParaRPr lang="en-US" b="1" dirty="0">
              <a:solidFill>
                <a:schemeClr val="accent5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PRIVILEGES INFORMATION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----------------------</a:t>
            </a: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Privilege Name                State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============================= ========</a:t>
            </a:r>
          </a:p>
          <a:p>
            <a:pPr marL="0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SeLockMemoryPrivilege</a:t>
            </a:r>
            <a:r>
              <a:rPr lang="en-US" dirty="0">
                <a:latin typeface="Consolas" panose="020B0609020204030204" pitchFamily="49" charset="0"/>
              </a:rPr>
              <a:t>         Enabled</a:t>
            </a:r>
          </a:p>
          <a:p>
            <a:pPr marL="0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SeManageVolumePrivilege</a:t>
            </a:r>
            <a:r>
              <a:rPr lang="en-US" dirty="0">
                <a:latin typeface="Consolas" panose="020B0609020204030204" pitchFamily="49" charset="0"/>
              </a:rPr>
              <a:t>       Enabled</a:t>
            </a:r>
          </a:p>
        </p:txBody>
      </p:sp>
    </p:spTree>
    <p:extLst>
      <p:ext uri="{BB962C8B-B14F-4D97-AF65-F5344CB8AC3E}">
        <p14:creationId xmlns:p14="http://schemas.microsoft.com/office/powerpoint/2010/main" val="176095209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Blue Screen on Demand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b="1" dirty="0"/>
              <a:t>HKLM\System\</a:t>
            </a:r>
            <a:r>
              <a:rPr lang="en-US" b="1" dirty="0" err="1"/>
              <a:t>CurrentControlSet</a:t>
            </a:r>
            <a:r>
              <a:rPr lang="en-US" b="1" dirty="0"/>
              <a:t>\Services\</a:t>
            </a:r>
            <a:br>
              <a:rPr lang="en-US" b="1" dirty="0"/>
            </a:br>
            <a:r>
              <a:rPr lang="en-US" b="1" dirty="0" err="1"/>
              <a:t>kbdhid</a:t>
            </a:r>
            <a:r>
              <a:rPr lang="en-US" b="1" dirty="0"/>
              <a:t>\Parameters</a:t>
            </a:r>
          </a:p>
          <a:p>
            <a:r>
              <a:rPr lang="en-US" dirty="0"/>
              <a:t>Create a value named </a:t>
            </a:r>
            <a:r>
              <a:rPr lang="en-US" b="1" dirty="0" err="1"/>
              <a:t>CrashOnCtrlScroll</a:t>
            </a:r>
            <a:endParaRPr lang="en-US" dirty="0"/>
          </a:p>
          <a:p>
            <a:r>
              <a:rPr lang="en-US" dirty="0"/>
              <a:t>Set it equal to a REG_DWORD value of 0x01</a:t>
            </a:r>
          </a:p>
          <a:p>
            <a:r>
              <a:rPr lang="en-US" dirty="0"/>
              <a:t>Hold right-Control &amp; tap Scroll Lock twice</a:t>
            </a:r>
          </a:p>
          <a:p>
            <a:endParaRPr lang="en-US" dirty="0"/>
          </a:p>
          <a:p>
            <a:r>
              <a:rPr lang="en-US" dirty="0"/>
              <a:t>From David Klee</a:t>
            </a:r>
          </a:p>
          <a:p>
            <a:pPr lvl="1"/>
            <a:r>
              <a:rPr lang="en-US" dirty="0">
                <a:hlinkClick r:id="rId2"/>
              </a:rPr>
              <a:t>http://www.davidklee.net/2015/11/30/summon-blue-screens-of-death-for-testing-purposes-only-of-course/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793581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459" t="3185" r="5976" b="8638"/>
          <a:stretch/>
        </p:blipFill>
        <p:spPr>
          <a:xfrm>
            <a:off x="-29882" y="-20472"/>
            <a:ext cx="12227184" cy="6898944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7157545" y="3783724"/>
            <a:ext cx="2049517" cy="0"/>
          </a:xfrm>
          <a:prstGeom prst="line">
            <a:avLst/>
          </a:prstGeom>
          <a:ln w="38100"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889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6" presetClass="emph" presetSubtype="0" repeatCount="5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50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Pause the SQL Server service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/>
              <a:t>Allows connected users to continue work</a:t>
            </a:r>
          </a:p>
          <a:p>
            <a:r>
              <a:rPr lang="en-US" dirty="0"/>
              <a:t>Prevents new connections</a:t>
            </a:r>
          </a:p>
          <a:p>
            <a:endParaRPr lang="en-US" dirty="0"/>
          </a:p>
          <a:p>
            <a:r>
              <a:rPr lang="en-US" dirty="0"/>
              <a:t>Error: 17142, Severity: 14, State: 0.</a:t>
            </a:r>
            <a:br>
              <a:rPr lang="en-US" dirty="0"/>
            </a:br>
            <a:r>
              <a:rPr lang="en-US" dirty="0"/>
              <a:t>SQL Server service has been paused. No new connections will be allowed. </a:t>
            </a:r>
            <a:br>
              <a:rPr lang="en-US" dirty="0"/>
            </a:br>
            <a:r>
              <a:rPr lang="en-US" dirty="0"/>
              <a:t>To resume the service, use SQL Computer Manager or the Services application in Control Panel.</a:t>
            </a:r>
          </a:p>
          <a:p>
            <a:r>
              <a:rPr lang="en-US" dirty="0"/>
              <a:t>Error: 18456, Severity: 14, State: 13.</a:t>
            </a:r>
            <a:br>
              <a:rPr lang="en-US" dirty="0"/>
            </a:br>
            <a:r>
              <a:rPr lang="en-US" dirty="0"/>
              <a:t>Login failed for user ''. Reason: SQL Server service is paused. </a:t>
            </a:r>
            <a:br>
              <a:rPr lang="en-US" dirty="0"/>
            </a:br>
            <a:r>
              <a:rPr lang="en-US" dirty="0"/>
              <a:t>No new connections can be accepted at this time. [CLIENT: &lt;local machine&gt;]</a:t>
            </a:r>
          </a:p>
          <a:p>
            <a:endParaRPr lang="en-US" dirty="0"/>
          </a:p>
          <a:p>
            <a:r>
              <a:rPr lang="en-US" dirty="0"/>
              <a:t>From Tom </a:t>
            </a:r>
            <a:r>
              <a:rPr lang="en-US" dirty="0" err="1"/>
              <a:t>LaRock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http://thomaslarock.com/2016/01/pause-sql-server-service-before-restarting/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963363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Your turn! 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are your favorite shortcuts &amp; tricks?</a:t>
            </a:r>
          </a:p>
        </p:txBody>
      </p:sp>
    </p:spTree>
    <p:extLst>
      <p:ext uri="{BB962C8B-B14F-4D97-AF65-F5344CB8AC3E}">
        <p14:creationId xmlns:p14="http://schemas.microsoft.com/office/powerpoint/2010/main" val="169030938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http://www.am2.co/shortcuts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Questions?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12240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uses Twitter?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Where the SQL Community hangs out</a:t>
            </a:r>
          </a:p>
          <a:p>
            <a:r>
              <a:rPr lang="en-US" dirty="0"/>
              <a:t>#</a:t>
            </a:r>
            <a:r>
              <a:rPr lang="en-US" dirty="0" err="1"/>
              <a:t>sqlhelp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Free real-time help</a:t>
            </a:r>
          </a:p>
          <a:p>
            <a:endParaRPr lang="en-US" dirty="0"/>
          </a:p>
        </p:txBody>
      </p:sp>
      <p:pic>
        <p:nvPicPr>
          <p:cNvPr id="1026" name="Picture 2" descr="https://upload.wikimedia.org/wikipedia/en/thumb/9/9f/Twitter_bird_logo_2012.svg/1259px-Twitter_bird_logo_2012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7688" y="2779292"/>
            <a:ext cx="3693463" cy="3004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2733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uses Slack?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</a:t>
            </a:r>
            <a:r>
              <a:rPr lang="en-US" dirty="0" err="1"/>
              <a:t>nvarchar</a:t>
            </a:r>
            <a:r>
              <a:rPr lang="en-US" dirty="0"/>
              <a:t>(140) isn’t enough</a:t>
            </a:r>
          </a:p>
          <a:p>
            <a:r>
              <a:rPr lang="en-US" dirty="0"/>
              <a:t>#</a:t>
            </a:r>
            <a:r>
              <a:rPr lang="en-US" dirty="0" err="1"/>
              <a:t>sqlhelp</a:t>
            </a:r>
            <a:r>
              <a:rPr lang="en-US" dirty="0"/>
              <a:t> #</a:t>
            </a:r>
            <a:r>
              <a:rPr lang="en-US" dirty="0" err="1"/>
              <a:t>powershellhelp</a:t>
            </a:r>
            <a:r>
              <a:rPr lang="en-US" dirty="0"/>
              <a:t> </a:t>
            </a:r>
            <a:r>
              <a:rPr lang="en-US" b="1" dirty="0">
                <a:solidFill>
                  <a:schemeClr val="accent5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#</a:t>
            </a:r>
            <a:r>
              <a:rPr lang="en-US" b="1" dirty="0" err="1">
                <a:solidFill>
                  <a:schemeClr val="accent5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dbafundamentals</a:t>
            </a:r>
            <a:endParaRPr lang="en-US" b="1" dirty="0">
              <a:solidFill>
                <a:schemeClr val="accent5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r>
              <a:rPr lang="en-US" dirty="0">
                <a:hlinkClick r:id="rId3"/>
              </a:rPr>
              <a:t>http://</a:t>
            </a:r>
            <a:r>
              <a:rPr lang="en-US" dirty="0">
                <a:hlinkClick r:id="rId4" action="ppaction://hlinkfile"/>
              </a:rPr>
              <a:t>SQLslack.com</a:t>
            </a:r>
            <a:r>
              <a:rPr lang="en-US" dirty="0"/>
              <a:t> for details</a:t>
            </a:r>
          </a:p>
          <a:p>
            <a:endParaRPr lang="en-US" dirty="0"/>
          </a:p>
        </p:txBody>
      </p:sp>
      <p:pic>
        <p:nvPicPr>
          <p:cNvPr id="2052" name="Picture 4" descr="http://kpcbweb2.s3.amazonaws.com/companies/542/logo/original/slack-logo_large.png?1415320446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295" b="15231"/>
          <a:stretch/>
        </p:blipFill>
        <p:spPr bwMode="auto">
          <a:xfrm>
            <a:off x="1593181" y="3856119"/>
            <a:ext cx="9310437" cy="2478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74075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Feedback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US" dirty="0"/>
              <a:t>Tell me what you don’t like</a:t>
            </a:r>
          </a:p>
          <a:p>
            <a:endParaRPr lang="en-US" dirty="0"/>
          </a:p>
          <a:p>
            <a:r>
              <a:rPr lang="en-US" dirty="0"/>
              <a:t>Tell me what can be better</a:t>
            </a:r>
          </a:p>
          <a:p>
            <a:endParaRPr lang="en-US" dirty="0"/>
          </a:p>
          <a:p>
            <a:r>
              <a:rPr lang="en-US" dirty="0"/>
              <a:t> </a:t>
            </a:r>
            <a:r>
              <a:rPr lang="en-US" sz="2400" dirty="0"/>
              <a:t>Tell me what you like</a:t>
            </a:r>
            <a:endParaRPr lang="en-US" dirty="0"/>
          </a:p>
        </p:txBody>
      </p:sp>
      <p:pic>
        <p:nvPicPr>
          <p:cNvPr id="3074" name="Picture 2" descr="https://upload.wikimedia.org/wikipedia/commons/thumb/c/ce/Emoji_u1f44d.svg/2000px-Emoji_u1f44d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2232" y="1955127"/>
            <a:ext cx="4139535" cy="4139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73005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800" dirty="0"/>
              <a:t>I'm also </a:t>
            </a:r>
            <a:r>
              <a:rPr lang="en-US" sz="4800" dirty="0" err="1"/>
              <a:t>gonna</a:t>
            </a:r>
            <a:r>
              <a:rPr lang="en-US" sz="4800" dirty="0"/>
              <a:t> need you to go ahead </a:t>
            </a:r>
            <a:br>
              <a:rPr lang="en-US" sz="4800" dirty="0"/>
            </a:br>
            <a:r>
              <a:rPr lang="en-US" sz="4800" dirty="0"/>
              <a:t>and silence your cell phones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Yea…….You apparently didn’t put one of the new coversheets on your TPS reports.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3623733" y="1905000"/>
            <a:ext cx="7586133" cy="4267200"/>
          </a:xfrm>
        </p:spPr>
      </p:pic>
    </p:spTree>
    <p:extLst>
      <p:ext uri="{BB962C8B-B14F-4D97-AF65-F5344CB8AC3E}">
        <p14:creationId xmlns:p14="http://schemas.microsoft.com/office/powerpoint/2010/main" val="74400262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idescreenPres">
  <a:themeElements>
    <a:clrScheme name="ImpatientDBA">
      <a:dk1>
        <a:srgbClr val="231F20"/>
      </a:dk1>
      <a:lt1>
        <a:srgbClr val="FFFFFF"/>
      </a:lt1>
      <a:dk2>
        <a:srgbClr val="6F7173"/>
      </a:dk2>
      <a:lt2>
        <a:srgbClr val="E6E7E8"/>
      </a:lt2>
      <a:accent1>
        <a:srgbClr val="078B8D"/>
      </a:accent1>
      <a:accent2>
        <a:srgbClr val="6EAD9D"/>
      </a:accent2>
      <a:accent3>
        <a:srgbClr val="9ED8D5"/>
      </a:accent3>
      <a:accent4>
        <a:srgbClr val="DCE9A8"/>
      </a:accent4>
      <a:accent5>
        <a:srgbClr val="F16B84"/>
      </a:accent5>
      <a:accent6>
        <a:srgbClr val="999B9E"/>
      </a:accent6>
      <a:hlink>
        <a:srgbClr val="078B8D"/>
      </a:hlink>
      <a:folHlink>
        <a:srgbClr val="F16B84"/>
      </a:folHlink>
    </a:clrScheme>
    <a:fontScheme name="Custom 1">
      <a:majorFont>
        <a:latin typeface="Segoe UI Light"/>
        <a:ea typeface=""/>
        <a:cs typeface=""/>
      </a:majorFont>
      <a:minorFont>
        <a:latin typeface="Segoe UI Light"/>
        <a:ea typeface=""/>
        <a:cs typeface="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5000"/>
                <a:satMod val="150000"/>
              </a:schemeClr>
            </a:gs>
            <a:gs pos="35000">
              <a:schemeClr val="phClr">
                <a:shade val="60000"/>
                <a:satMod val="150000"/>
              </a:schemeClr>
            </a:gs>
            <a:gs pos="100000">
              <a:schemeClr val="phClr">
                <a:tint val="97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~Presentation_template_2017.potx" id="{639CFBDD-0039-4FC3-8014-C7329DF87185}" vid="{0EB676A9-DF0C-4F43-BB55-4C597466CABB}"/>
    </a:ext>
  </a:extLst>
</a:theme>
</file>

<file path=ppt/theme/theme2.xml><?xml version="1.0" encoding="utf-8"?>
<a:theme xmlns:a="http://schemas.openxmlformats.org/drawingml/2006/main" name="1_WidescreenPres">
  <a:themeElements>
    <a:clrScheme name="ImpatientDBA">
      <a:dk1>
        <a:srgbClr val="231F20"/>
      </a:dk1>
      <a:lt1>
        <a:srgbClr val="FFFFFF"/>
      </a:lt1>
      <a:dk2>
        <a:srgbClr val="6F7173"/>
      </a:dk2>
      <a:lt2>
        <a:srgbClr val="E6E7E8"/>
      </a:lt2>
      <a:accent1>
        <a:srgbClr val="078B8D"/>
      </a:accent1>
      <a:accent2>
        <a:srgbClr val="6EAD9D"/>
      </a:accent2>
      <a:accent3>
        <a:srgbClr val="9ED8D5"/>
      </a:accent3>
      <a:accent4>
        <a:srgbClr val="DCE9A8"/>
      </a:accent4>
      <a:accent5>
        <a:srgbClr val="F16B84"/>
      </a:accent5>
      <a:accent6>
        <a:srgbClr val="999B9E"/>
      </a:accent6>
      <a:hlink>
        <a:srgbClr val="078B8D"/>
      </a:hlink>
      <a:folHlink>
        <a:srgbClr val="F16B84"/>
      </a:folHlink>
    </a:clrScheme>
    <a:fontScheme name="Custom 1">
      <a:majorFont>
        <a:latin typeface="Segoe UI Light"/>
        <a:ea typeface=""/>
        <a:cs typeface=""/>
      </a:majorFont>
      <a:minorFont>
        <a:latin typeface="Segoe UI Light"/>
        <a:ea typeface=""/>
        <a:cs typeface="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5000"/>
                <a:satMod val="150000"/>
              </a:schemeClr>
            </a:gs>
            <a:gs pos="35000">
              <a:schemeClr val="phClr">
                <a:shade val="60000"/>
                <a:satMod val="150000"/>
              </a:schemeClr>
            </a:gs>
            <a:gs pos="100000">
              <a:schemeClr val="phClr">
                <a:tint val="97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~Presentation_template_2017.potx" id="{808456AB-DCC2-4FB7-B836-07C8D553CABA}" vid="{449CEFA5-3259-4164-A0F6-3BA95F3BF5D8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~Presentation_template_2017</Template>
  <TotalTime>31301</TotalTime>
  <Words>1876</Words>
  <Application>Microsoft Office PowerPoint</Application>
  <PresentationFormat>Widescreen</PresentationFormat>
  <Paragraphs>362</Paragraphs>
  <Slides>59</Slides>
  <Notes>44</Notes>
  <HiddenSlides>2</HiddenSlides>
  <MMClips>8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59</vt:i4>
      </vt:variant>
    </vt:vector>
  </HeadingPairs>
  <TitlesOfParts>
    <vt:vector size="67" baseType="lpstr">
      <vt:lpstr>Calibri</vt:lpstr>
      <vt:lpstr>Consolas</vt:lpstr>
      <vt:lpstr>Segoe UI Light</vt:lpstr>
      <vt:lpstr>Segoe UI Semibold</vt:lpstr>
      <vt:lpstr>Wingdings</vt:lpstr>
      <vt:lpstr>Wingdings 2</vt:lpstr>
      <vt:lpstr>WidescreenPres</vt:lpstr>
      <vt:lpstr>1_WidescreenPres</vt:lpstr>
      <vt:lpstr>Shortcuts from an Impatient DBA</vt:lpstr>
      <vt:lpstr>Andy Mallon</vt:lpstr>
      <vt:lpstr>PowerPoint Presentation</vt:lpstr>
      <vt:lpstr>Contact Info</vt:lpstr>
      <vt:lpstr>Community Ambassador</vt:lpstr>
      <vt:lpstr>Who uses Twitter?</vt:lpstr>
      <vt:lpstr>Who uses Slack?</vt:lpstr>
      <vt:lpstr>Session Feedback</vt:lpstr>
      <vt:lpstr>I'm also gonna need you to go ahead  and silence your cell phones</vt:lpstr>
      <vt:lpstr>Why are we here?</vt:lpstr>
      <vt:lpstr>Agenda</vt:lpstr>
      <vt:lpstr>SSMS keyboard shortcuts</vt:lpstr>
      <vt:lpstr>SSMS Keyboard shortcuts</vt:lpstr>
      <vt:lpstr>PowerPoint Presentation</vt:lpstr>
      <vt:lpstr>More SSMS Keyboard shortcuts</vt:lpstr>
      <vt:lpstr>CTRL + SHIFT + V</vt:lpstr>
      <vt:lpstr>CTRL + ]</vt:lpstr>
      <vt:lpstr>CTRL + SHIFT + M</vt:lpstr>
      <vt:lpstr>SSMS Query Shortcuts</vt:lpstr>
      <vt:lpstr>SSMS Query Shortcuts</vt:lpstr>
      <vt:lpstr>ALT + SHIFT + Arrow ALT + DRAG</vt:lpstr>
      <vt:lpstr>ALT + SHIFT + Arrow …In Microsoft Word</vt:lpstr>
      <vt:lpstr>Other SSMS shortcuts &amp; tricks</vt:lpstr>
      <vt:lpstr>Remapping SSMS Shortcuts</vt:lpstr>
      <vt:lpstr>SSMS has a web browser built-in</vt:lpstr>
      <vt:lpstr>Management Studio Drag</vt:lpstr>
      <vt:lpstr>All the columns</vt:lpstr>
      <vt:lpstr>Comment out your comments</vt:lpstr>
      <vt:lpstr>Wild about wildcards</vt:lpstr>
      <vt:lpstr>Execute code as a different user</vt:lpstr>
      <vt:lpstr>Results as separate tab</vt:lpstr>
      <vt:lpstr>Results as separate tab</vt:lpstr>
      <vt:lpstr>Include query in result set</vt:lpstr>
      <vt:lpstr>Include query in result set</vt:lpstr>
      <vt:lpstr>Line numbers in SSMS</vt:lpstr>
      <vt:lpstr>Line numbers in SSMS</vt:lpstr>
      <vt:lpstr>Scroll bar “map mode”</vt:lpstr>
      <vt:lpstr>Save changes to the following items?</vt:lpstr>
      <vt:lpstr>Don’t bother saving</vt:lpstr>
      <vt:lpstr>GO</vt:lpstr>
      <vt:lpstr>GO have some fun</vt:lpstr>
      <vt:lpstr>How to find the Service Account</vt:lpstr>
      <vt:lpstr>Windows keyboard shortcuts</vt:lpstr>
      <vt:lpstr>Windows Shortcuts</vt:lpstr>
      <vt:lpstr>Win + [Arrow keys]</vt:lpstr>
      <vt:lpstr>Virtual Desktops (Windows 10)</vt:lpstr>
      <vt:lpstr>Other Windows shortcuts &amp; tricks</vt:lpstr>
      <vt:lpstr>Shortcut to a better Control Panel</vt:lpstr>
      <vt:lpstr>Shortcut to a better Control Panel</vt:lpstr>
      <vt:lpstr>Run as (a) different user</vt:lpstr>
      <vt:lpstr>Powershell: Enter-PsSession</vt:lpstr>
      <vt:lpstr>Is Lock Pages In Memory enabled?</vt:lpstr>
      <vt:lpstr>Is Lock Pages In Memory enabled?</vt:lpstr>
      <vt:lpstr>Is Lock Pages In Memory enabled?</vt:lpstr>
      <vt:lpstr>Blue Screen on Demand</vt:lpstr>
      <vt:lpstr>PowerPoint Presentation</vt:lpstr>
      <vt:lpstr>Pause the SQL Server service </vt:lpstr>
      <vt:lpstr>Your turn! 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Shortcuts from an Impatient DBA</dc:title>
  <dc:creator>Andy Mallon</dc:creator>
  <cp:lastModifiedBy>Andy Mallon</cp:lastModifiedBy>
  <cp:revision>135</cp:revision>
  <dcterms:created xsi:type="dcterms:W3CDTF">2015-05-02T15:20:16Z</dcterms:created>
  <dcterms:modified xsi:type="dcterms:W3CDTF">2018-04-07T14:16:08Z</dcterms:modified>
</cp:coreProperties>
</file>